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96" r:id="rId7"/>
    <p:sldId id="299" r:id="rId8"/>
    <p:sldId id="298" r:id="rId9"/>
    <p:sldId id="297" r:id="rId10"/>
    <p:sldId id="300" r:id="rId11"/>
    <p:sldId id="303" r:id="rId12"/>
    <p:sldId id="304" r:id="rId13"/>
    <p:sldId id="301" r:id="rId14"/>
    <p:sldId id="305" r:id="rId15"/>
    <p:sldId id="302" r:id="rId16"/>
    <p:sldId id="306" r:id="rId17"/>
    <p:sldId id="307" r:id="rId18"/>
    <p:sldId id="308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4E4E0-F7D9-4037-A1C4-9FFB46A4327B}" type="doc">
      <dgm:prSet loTypeId="urn:microsoft.com/office/officeart/2005/8/layout/arrow6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FB2DDADD-7193-47E4-A77C-82423B852BB5}">
      <dgm:prSet custT="1"/>
      <dgm:spPr/>
      <dgm:t>
        <a:bodyPr/>
        <a:lstStyle/>
        <a:p>
          <a:r>
            <a:rPr lang="en-CA" sz="2000" b="1" baseline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Designing a dynamic CI/CD Pipeline using AWS Code Pipeline for Pet Adoption Web Application</a:t>
          </a:r>
          <a:endParaRPr lang="en-IN" sz="20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A803300D-68B3-4C77-8AD1-207DBE3F60CF}" type="sibTrans" cxnId="{DC35032B-D795-4D6C-BA09-1EC4C75FC0DC}">
      <dgm:prSet/>
      <dgm:spPr/>
      <dgm:t>
        <a:bodyPr/>
        <a:lstStyle/>
        <a:p>
          <a:endParaRPr lang="en-IN"/>
        </a:p>
      </dgm:t>
    </dgm:pt>
    <dgm:pt modelId="{55359EBD-7A33-4356-9156-1EC18848A5A1}" type="parTrans" cxnId="{DC35032B-D795-4D6C-BA09-1EC4C75FC0DC}">
      <dgm:prSet/>
      <dgm:spPr/>
      <dgm:t>
        <a:bodyPr/>
        <a:lstStyle/>
        <a:p>
          <a:endParaRPr lang="en-IN"/>
        </a:p>
      </dgm:t>
    </dgm:pt>
    <dgm:pt modelId="{43F1F33D-BD24-4086-80D3-0424C9434685}" type="pres">
      <dgm:prSet presAssocID="{8394E4E0-F7D9-4037-A1C4-9FFB46A4327B}" presName="compositeShape" presStyleCnt="0">
        <dgm:presLayoutVars>
          <dgm:chMax val="2"/>
          <dgm:dir/>
          <dgm:resizeHandles val="exact"/>
        </dgm:presLayoutVars>
      </dgm:prSet>
      <dgm:spPr/>
    </dgm:pt>
    <dgm:pt modelId="{C8A9C1D2-C679-4556-99AD-87D91B523E08}" type="pres">
      <dgm:prSet presAssocID="{8394E4E0-F7D9-4037-A1C4-9FFB46A4327B}" presName="ribbon" presStyleLbl="node1" presStyleIdx="0" presStyleCnt="1" custLinFactNeighborX="-1766" custLinFactNeighborY="-10210"/>
      <dgm:spPr/>
    </dgm:pt>
    <dgm:pt modelId="{FB6F9DC7-E154-4BA8-8105-DC990A326F34}" type="pres">
      <dgm:prSet presAssocID="{8394E4E0-F7D9-4037-A1C4-9FFB46A4327B}" presName="leftArrowText" presStyleLbl="node1" presStyleIdx="0" presStyleCnt="1" custLinFactNeighborX="1268" custLinFactNeighborY="-17300">
        <dgm:presLayoutVars>
          <dgm:chMax val="0"/>
          <dgm:bulletEnabled val="1"/>
        </dgm:presLayoutVars>
      </dgm:prSet>
      <dgm:spPr/>
    </dgm:pt>
    <dgm:pt modelId="{6D894A8A-57ED-4B6F-BAC3-E6A6AA3B5F41}" type="pres">
      <dgm:prSet presAssocID="{8394E4E0-F7D9-4037-A1C4-9FFB46A4327B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35032B-D795-4D6C-BA09-1EC4C75FC0DC}" srcId="{8394E4E0-F7D9-4037-A1C4-9FFB46A4327B}" destId="{FB2DDADD-7193-47E4-A77C-82423B852BB5}" srcOrd="0" destOrd="0" parTransId="{55359EBD-7A33-4356-9156-1EC18848A5A1}" sibTransId="{A803300D-68B3-4C77-8AD1-207DBE3F60CF}"/>
    <dgm:cxn modelId="{AF50EA7C-2F65-47E7-94B1-F39CE2D4D917}" type="presOf" srcId="{8394E4E0-F7D9-4037-A1C4-9FFB46A4327B}" destId="{43F1F33D-BD24-4086-80D3-0424C9434685}" srcOrd="0" destOrd="0" presId="urn:microsoft.com/office/officeart/2005/8/layout/arrow6"/>
    <dgm:cxn modelId="{60F266A6-1D04-439F-96E4-39F415B048F9}" type="presOf" srcId="{FB2DDADD-7193-47E4-A77C-82423B852BB5}" destId="{FB6F9DC7-E154-4BA8-8105-DC990A326F34}" srcOrd="0" destOrd="0" presId="urn:microsoft.com/office/officeart/2005/8/layout/arrow6"/>
    <dgm:cxn modelId="{C29F0DA1-929E-4087-986C-DBCC313E9E2E}" type="presParOf" srcId="{43F1F33D-BD24-4086-80D3-0424C9434685}" destId="{C8A9C1D2-C679-4556-99AD-87D91B523E08}" srcOrd="0" destOrd="0" presId="urn:microsoft.com/office/officeart/2005/8/layout/arrow6"/>
    <dgm:cxn modelId="{5345BE0D-DEF7-48B9-A1B6-62026AB09B8F}" type="presParOf" srcId="{43F1F33D-BD24-4086-80D3-0424C9434685}" destId="{FB6F9DC7-E154-4BA8-8105-DC990A326F34}" srcOrd="1" destOrd="0" presId="urn:microsoft.com/office/officeart/2005/8/layout/arrow6"/>
    <dgm:cxn modelId="{66F90C7A-1565-4649-9853-370A1E764986}" type="presParOf" srcId="{43F1F33D-BD24-4086-80D3-0424C9434685}" destId="{6D894A8A-57ED-4B6F-BAC3-E6A6AA3B5F4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D096D3-55AF-49E5-AD30-51F5BF6B27D7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8146D1F-A820-4796-AE6F-261E3AD3C8C7}">
      <dgm:prSet/>
      <dgm:spPr/>
      <dgm:t>
        <a:bodyPr/>
        <a:lstStyle/>
        <a:p>
          <a:r>
            <a:rPr lang="en-IN" b="1" dirty="0"/>
            <a:t>SUMMARY</a:t>
          </a:r>
          <a:endParaRPr lang="en-IN" dirty="0"/>
        </a:p>
      </dgm:t>
    </dgm:pt>
    <dgm:pt modelId="{810514AC-876B-455F-9E40-BA9F6860594D}" type="parTrans" cxnId="{A8CFD068-95ED-4DDC-8C6A-EB01B94A93FB}">
      <dgm:prSet/>
      <dgm:spPr/>
      <dgm:t>
        <a:bodyPr/>
        <a:lstStyle/>
        <a:p>
          <a:endParaRPr lang="en-IN"/>
        </a:p>
      </dgm:t>
    </dgm:pt>
    <dgm:pt modelId="{03258484-98D0-498E-AA70-A94873B85E3F}" type="sibTrans" cxnId="{A8CFD068-95ED-4DDC-8C6A-EB01B94A93FB}">
      <dgm:prSet/>
      <dgm:spPr/>
      <dgm:t>
        <a:bodyPr/>
        <a:lstStyle/>
        <a:p>
          <a:endParaRPr lang="en-IN"/>
        </a:p>
      </dgm:t>
    </dgm:pt>
    <dgm:pt modelId="{54B74738-5DD8-4E5A-9599-D0F3E600C3C0}" type="pres">
      <dgm:prSet presAssocID="{56D096D3-55AF-49E5-AD30-51F5BF6B27D7}" presName="arrowDiagram" presStyleCnt="0">
        <dgm:presLayoutVars>
          <dgm:chMax val="5"/>
          <dgm:dir/>
          <dgm:resizeHandles val="exact"/>
        </dgm:presLayoutVars>
      </dgm:prSet>
      <dgm:spPr/>
    </dgm:pt>
    <dgm:pt modelId="{0D7D597F-2E09-4C89-A1F3-12265213243D}" type="pres">
      <dgm:prSet presAssocID="{56D096D3-55AF-49E5-AD30-51F5BF6B27D7}" presName="arrow" presStyleLbl="bgShp" presStyleIdx="0" presStyleCnt="1"/>
      <dgm:spPr/>
    </dgm:pt>
    <dgm:pt modelId="{01BC3B69-9978-405F-91DD-710C9DC4C732}" type="pres">
      <dgm:prSet presAssocID="{56D096D3-55AF-49E5-AD30-51F5BF6B27D7}" presName="arrowDiagram1" presStyleCnt="0">
        <dgm:presLayoutVars>
          <dgm:bulletEnabled val="1"/>
        </dgm:presLayoutVars>
      </dgm:prSet>
      <dgm:spPr/>
    </dgm:pt>
    <dgm:pt modelId="{C4A6574E-7064-4C56-A2FF-802FCB692983}" type="pres">
      <dgm:prSet presAssocID="{88146D1F-A820-4796-AE6F-261E3AD3C8C7}" presName="bullet1" presStyleLbl="node1" presStyleIdx="0" presStyleCnt="1"/>
      <dgm:spPr/>
    </dgm:pt>
    <dgm:pt modelId="{96886946-66FE-40B6-8E55-C6FA7E4F0134}" type="pres">
      <dgm:prSet presAssocID="{88146D1F-A820-4796-AE6F-261E3AD3C8C7}" presName="textBox1" presStyleLbl="revTx" presStyleIdx="0" presStyleCnt="1" custScaleX="180196" custScaleY="56819" custLinFactNeighborX="-38790" custLinFactNeighborY="-25918">
        <dgm:presLayoutVars>
          <dgm:bulletEnabled val="1"/>
        </dgm:presLayoutVars>
      </dgm:prSet>
      <dgm:spPr/>
    </dgm:pt>
  </dgm:ptLst>
  <dgm:cxnLst>
    <dgm:cxn modelId="{75D81B19-0056-4125-99E6-16FF78E2564E}" type="presOf" srcId="{56D096D3-55AF-49E5-AD30-51F5BF6B27D7}" destId="{54B74738-5DD8-4E5A-9599-D0F3E600C3C0}" srcOrd="0" destOrd="0" presId="urn:microsoft.com/office/officeart/2005/8/layout/arrow2"/>
    <dgm:cxn modelId="{A8CFD068-95ED-4DDC-8C6A-EB01B94A93FB}" srcId="{56D096D3-55AF-49E5-AD30-51F5BF6B27D7}" destId="{88146D1F-A820-4796-AE6F-261E3AD3C8C7}" srcOrd="0" destOrd="0" parTransId="{810514AC-876B-455F-9E40-BA9F6860594D}" sibTransId="{03258484-98D0-498E-AA70-A94873B85E3F}"/>
    <dgm:cxn modelId="{4296F4E0-8928-486F-BCF2-58E896088193}" type="presOf" srcId="{88146D1F-A820-4796-AE6F-261E3AD3C8C7}" destId="{96886946-66FE-40B6-8E55-C6FA7E4F0134}" srcOrd="0" destOrd="0" presId="urn:microsoft.com/office/officeart/2005/8/layout/arrow2"/>
    <dgm:cxn modelId="{86CE0998-6D7B-4C31-A726-B0C35A6A6443}" type="presParOf" srcId="{54B74738-5DD8-4E5A-9599-D0F3E600C3C0}" destId="{0D7D597F-2E09-4C89-A1F3-12265213243D}" srcOrd="0" destOrd="0" presId="urn:microsoft.com/office/officeart/2005/8/layout/arrow2"/>
    <dgm:cxn modelId="{62E81E70-809E-4B86-9D25-4F1E4580F672}" type="presParOf" srcId="{54B74738-5DD8-4E5A-9599-D0F3E600C3C0}" destId="{01BC3B69-9978-405F-91DD-710C9DC4C732}" srcOrd="1" destOrd="0" presId="urn:microsoft.com/office/officeart/2005/8/layout/arrow2"/>
    <dgm:cxn modelId="{ECDEC3E6-73E7-4A0E-B9F2-DEB41F746C3D}" type="presParOf" srcId="{01BC3B69-9978-405F-91DD-710C9DC4C732}" destId="{C4A6574E-7064-4C56-A2FF-802FCB692983}" srcOrd="0" destOrd="0" presId="urn:microsoft.com/office/officeart/2005/8/layout/arrow2"/>
    <dgm:cxn modelId="{9D70C9CA-0D95-4E01-8609-0A773C5A090F}" type="presParOf" srcId="{01BC3B69-9978-405F-91DD-710C9DC4C732}" destId="{96886946-66FE-40B6-8E55-C6FA7E4F0134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F874EB-3AA1-468F-8A9F-0781C18619C0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AF600AF5-E4FC-465F-99FF-38D8DC166BDB}">
      <dgm:prSet custT="1"/>
      <dgm:spPr/>
      <dgm:t>
        <a:bodyPr/>
        <a:lstStyle/>
        <a:p>
          <a:r>
            <a:rPr lang="en-US" sz="6000" b="1" baseline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THANK YOU</a:t>
          </a:r>
          <a:endParaRPr lang="en-IN" sz="60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9054594E-0F93-4669-87D8-3C78EA24A58B}" type="parTrans" cxnId="{4C8E60CB-58D3-41D2-95A3-8002515E800D}">
      <dgm:prSet/>
      <dgm:spPr/>
      <dgm:t>
        <a:bodyPr/>
        <a:lstStyle/>
        <a:p>
          <a:endParaRPr lang="en-IN"/>
        </a:p>
      </dgm:t>
    </dgm:pt>
    <dgm:pt modelId="{97A007B1-D4A4-4665-9014-ABCFEFF2E034}" type="sibTrans" cxnId="{4C8E60CB-58D3-41D2-95A3-8002515E800D}">
      <dgm:prSet/>
      <dgm:spPr/>
      <dgm:t>
        <a:bodyPr/>
        <a:lstStyle/>
        <a:p>
          <a:endParaRPr lang="en-IN"/>
        </a:p>
      </dgm:t>
    </dgm:pt>
    <dgm:pt modelId="{40CF1C61-CC4D-4769-96C7-6647481C32D5}" type="pres">
      <dgm:prSet presAssocID="{3DF874EB-3AA1-468F-8A9F-0781C18619C0}" presName="arrowDiagram" presStyleCnt="0">
        <dgm:presLayoutVars>
          <dgm:chMax val="5"/>
          <dgm:dir/>
          <dgm:resizeHandles val="exact"/>
        </dgm:presLayoutVars>
      </dgm:prSet>
      <dgm:spPr/>
    </dgm:pt>
    <dgm:pt modelId="{9B2CEB70-E251-4467-8C85-336117A36C28}" type="pres">
      <dgm:prSet presAssocID="{3DF874EB-3AA1-468F-8A9F-0781C18619C0}" presName="arrow" presStyleLbl="bgShp" presStyleIdx="0" presStyleCnt="1"/>
      <dgm:spPr/>
    </dgm:pt>
    <dgm:pt modelId="{86560590-250D-47B6-A901-09E61370A4D7}" type="pres">
      <dgm:prSet presAssocID="{3DF874EB-3AA1-468F-8A9F-0781C18619C0}" presName="arrowDiagram1" presStyleCnt="0">
        <dgm:presLayoutVars>
          <dgm:bulletEnabled val="1"/>
        </dgm:presLayoutVars>
      </dgm:prSet>
      <dgm:spPr/>
    </dgm:pt>
    <dgm:pt modelId="{D2589881-A4E0-4E3A-B7C0-45A296AC5F54}" type="pres">
      <dgm:prSet presAssocID="{AF600AF5-E4FC-465F-99FF-38D8DC166BDB}" presName="bullet1" presStyleLbl="node1" presStyleIdx="0" presStyleCnt="1"/>
      <dgm:spPr/>
    </dgm:pt>
    <dgm:pt modelId="{55D8B592-7108-49B4-9DA1-124CE34C06DE}" type="pres">
      <dgm:prSet presAssocID="{AF600AF5-E4FC-465F-99FF-38D8DC166BDB}" presName="textBox1" presStyleLbl="revTx" presStyleIdx="0" presStyleCnt="1" custScaleX="178475" custScaleY="135501" custLinFactNeighborX="-37605" custLinFactNeighborY="9269">
        <dgm:presLayoutVars>
          <dgm:bulletEnabled val="1"/>
        </dgm:presLayoutVars>
      </dgm:prSet>
      <dgm:spPr/>
    </dgm:pt>
  </dgm:ptLst>
  <dgm:cxnLst>
    <dgm:cxn modelId="{241366C1-8F4B-460E-B6FC-3661A8EDAAE2}" type="presOf" srcId="{AF600AF5-E4FC-465F-99FF-38D8DC166BDB}" destId="{55D8B592-7108-49B4-9DA1-124CE34C06DE}" srcOrd="0" destOrd="0" presId="urn:microsoft.com/office/officeart/2005/8/layout/arrow2"/>
    <dgm:cxn modelId="{26DB09C8-1A42-403B-AC90-955F4656D28A}" type="presOf" srcId="{3DF874EB-3AA1-468F-8A9F-0781C18619C0}" destId="{40CF1C61-CC4D-4769-96C7-6647481C32D5}" srcOrd="0" destOrd="0" presId="urn:microsoft.com/office/officeart/2005/8/layout/arrow2"/>
    <dgm:cxn modelId="{4C8E60CB-58D3-41D2-95A3-8002515E800D}" srcId="{3DF874EB-3AA1-468F-8A9F-0781C18619C0}" destId="{AF600AF5-E4FC-465F-99FF-38D8DC166BDB}" srcOrd="0" destOrd="0" parTransId="{9054594E-0F93-4669-87D8-3C78EA24A58B}" sibTransId="{97A007B1-D4A4-4665-9014-ABCFEFF2E034}"/>
    <dgm:cxn modelId="{B01EAB31-7D6F-4FF8-8494-BB213C3C2A9F}" type="presParOf" srcId="{40CF1C61-CC4D-4769-96C7-6647481C32D5}" destId="{9B2CEB70-E251-4467-8C85-336117A36C28}" srcOrd="0" destOrd="0" presId="urn:microsoft.com/office/officeart/2005/8/layout/arrow2"/>
    <dgm:cxn modelId="{EF7AE30A-B0D1-460A-816A-5D492F482FC8}" type="presParOf" srcId="{40CF1C61-CC4D-4769-96C7-6647481C32D5}" destId="{86560590-250D-47B6-A901-09E61370A4D7}" srcOrd="1" destOrd="0" presId="urn:microsoft.com/office/officeart/2005/8/layout/arrow2"/>
    <dgm:cxn modelId="{B936BC2D-1674-4CC2-BD6A-C1B4544A850E}" type="presParOf" srcId="{86560590-250D-47B6-A901-09E61370A4D7}" destId="{D2589881-A4E0-4E3A-B7C0-45A296AC5F54}" srcOrd="0" destOrd="0" presId="urn:microsoft.com/office/officeart/2005/8/layout/arrow2"/>
    <dgm:cxn modelId="{C0C16BC8-CF80-4E57-B659-FD0267073D7C}" type="presParOf" srcId="{86560590-250D-47B6-A901-09E61370A4D7}" destId="{55D8B592-7108-49B4-9DA1-124CE34C06DE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C816D-F055-4AA3-A4A6-A9BCF4910392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D78C844-9241-421B-B88C-5026EA65E788}">
      <dgm:prSet custT="1"/>
      <dgm:spPr/>
      <dgm:t>
        <a:bodyPr/>
        <a:lstStyle/>
        <a:p>
          <a:r>
            <a:rPr lang="en-U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Reshmi Harikumar Lathakumari</a:t>
          </a:r>
          <a:endParaRPr lang="en-IN" sz="10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EDAA0F3-871C-4FAB-B2BA-64142BAAD9C3}" type="parTrans" cxnId="{942DC023-28D6-4C96-9CAE-0FDBF51E4292}">
      <dgm:prSet/>
      <dgm:spPr/>
      <dgm:t>
        <a:bodyPr/>
        <a:lstStyle/>
        <a:p>
          <a:endParaRPr lang="en-IN"/>
        </a:p>
      </dgm:t>
    </dgm:pt>
    <dgm:pt modelId="{39ED648A-6700-41E0-A8F2-80B7B286B557}" type="sibTrans" cxnId="{942DC023-28D6-4C96-9CAE-0FDBF51E4292}">
      <dgm:prSet/>
      <dgm:spPr/>
      <dgm:t>
        <a:bodyPr/>
        <a:lstStyle/>
        <a:p>
          <a:endParaRPr lang="en-IN"/>
        </a:p>
      </dgm:t>
    </dgm:pt>
    <dgm:pt modelId="{34333281-FB77-45FE-A59E-789D0489BF79}">
      <dgm:prSet custT="1"/>
      <dgm:spPr/>
      <dgm:t>
        <a:bodyPr/>
        <a:lstStyle/>
        <a:p>
          <a:r>
            <a:rPr lang="en-U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Shreya Bhoir</a:t>
          </a:r>
          <a:endParaRPr lang="en-IN" sz="10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444FF7CA-D5AB-431D-9948-C53C88AEA35A}" type="parTrans" cxnId="{59BCE269-EE16-4106-B50D-D91BD928F5A2}">
      <dgm:prSet/>
      <dgm:spPr/>
      <dgm:t>
        <a:bodyPr/>
        <a:lstStyle/>
        <a:p>
          <a:endParaRPr lang="en-IN"/>
        </a:p>
      </dgm:t>
    </dgm:pt>
    <dgm:pt modelId="{F67EC5A4-B5E5-467B-94ED-3F90E5E5CD10}" type="sibTrans" cxnId="{59BCE269-EE16-4106-B50D-D91BD928F5A2}">
      <dgm:prSet/>
      <dgm:spPr/>
      <dgm:t>
        <a:bodyPr/>
        <a:lstStyle/>
        <a:p>
          <a:endParaRPr lang="en-IN"/>
        </a:p>
      </dgm:t>
    </dgm:pt>
    <dgm:pt modelId="{7E9B338C-F263-489D-9AF2-9ED079230E45}">
      <dgm:prSet custT="1"/>
      <dgm:spPr/>
      <dgm:t>
        <a:bodyPr/>
        <a:lstStyle/>
        <a:p>
          <a:r>
            <a:rPr lang="en-U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Vimmi Cherusserykkaran</a:t>
          </a:r>
          <a:endParaRPr lang="en-IN" sz="10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4CD5CB62-7EE7-412C-9CD4-E97AAE515049}" type="parTrans" cxnId="{9861B6D1-9591-4234-9CC7-95805A9A1833}">
      <dgm:prSet/>
      <dgm:spPr/>
      <dgm:t>
        <a:bodyPr/>
        <a:lstStyle/>
        <a:p>
          <a:endParaRPr lang="en-IN"/>
        </a:p>
      </dgm:t>
    </dgm:pt>
    <dgm:pt modelId="{24B95000-4F36-4D98-BFD8-F68E44CDB2E9}" type="sibTrans" cxnId="{9861B6D1-9591-4234-9CC7-95805A9A1833}">
      <dgm:prSet/>
      <dgm:spPr/>
      <dgm:t>
        <a:bodyPr/>
        <a:lstStyle/>
        <a:p>
          <a:endParaRPr lang="en-IN"/>
        </a:p>
      </dgm:t>
    </dgm:pt>
    <dgm:pt modelId="{83BD3325-953B-4882-BE2B-7B176904690B}" type="pres">
      <dgm:prSet presAssocID="{08CC816D-F055-4AA3-A4A6-A9BCF4910392}" presName="compositeShape" presStyleCnt="0">
        <dgm:presLayoutVars>
          <dgm:chMax val="7"/>
          <dgm:dir/>
          <dgm:resizeHandles val="exact"/>
        </dgm:presLayoutVars>
      </dgm:prSet>
      <dgm:spPr/>
    </dgm:pt>
    <dgm:pt modelId="{B9B45C8D-F574-4DE0-8349-3A9C6F0ECA2E}" type="pres">
      <dgm:prSet presAssocID="{CD78C844-9241-421B-B88C-5026EA65E788}" presName="circ1" presStyleLbl="vennNode1" presStyleIdx="0" presStyleCnt="3" custScaleX="96856" custScaleY="96002"/>
      <dgm:spPr/>
    </dgm:pt>
    <dgm:pt modelId="{7537EE0F-073C-4DB1-9B7C-6DC090A87843}" type="pres">
      <dgm:prSet presAssocID="{CD78C844-9241-421B-B88C-5026EA65E78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9D7CA-1A55-4C53-AD96-632B4DF6DAE8}" type="pres">
      <dgm:prSet presAssocID="{34333281-FB77-45FE-A59E-789D0489BF79}" presName="circ2" presStyleLbl="vennNode1" presStyleIdx="1" presStyleCnt="3" custScaleX="96208" custScaleY="93433"/>
      <dgm:spPr/>
    </dgm:pt>
    <dgm:pt modelId="{3773BECD-E3D2-4815-9ACF-ED14C435E799}" type="pres">
      <dgm:prSet presAssocID="{34333281-FB77-45FE-A59E-789D0489BF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B939D5-5E73-4769-90AE-412937A53392}" type="pres">
      <dgm:prSet presAssocID="{7E9B338C-F263-489D-9AF2-9ED079230E45}" presName="circ3" presStyleLbl="vennNode1" presStyleIdx="2" presStyleCnt="3" custScaleX="106415" custScaleY="97795"/>
      <dgm:spPr/>
    </dgm:pt>
    <dgm:pt modelId="{D115345D-8222-4531-8EFA-6F272DA8A6B6}" type="pres">
      <dgm:prSet presAssocID="{7E9B338C-F263-489D-9AF2-9ED079230E4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064D11-25C9-4AC4-8668-76A74D65AD6E}" type="presOf" srcId="{CD78C844-9241-421B-B88C-5026EA65E788}" destId="{B9B45C8D-F574-4DE0-8349-3A9C6F0ECA2E}" srcOrd="0" destOrd="0" presId="urn:microsoft.com/office/officeart/2005/8/layout/venn1"/>
    <dgm:cxn modelId="{942DC023-28D6-4C96-9CAE-0FDBF51E4292}" srcId="{08CC816D-F055-4AA3-A4A6-A9BCF4910392}" destId="{CD78C844-9241-421B-B88C-5026EA65E788}" srcOrd="0" destOrd="0" parTransId="{CEDAA0F3-871C-4FAB-B2BA-64142BAAD9C3}" sibTransId="{39ED648A-6700-41E0-A8F2-80B7B286B557}"/>
    <dgm:cxn modelId="{59BCE269-EE16-4106-B50D-D91BD928F5A2}" srcId="{08CC816D-F055-4AA3-A4A6-A9BCF4910392}" destId="{34333281-FB77-45FE-A59E-789D0489BF79}" srcOrd="1" destOrd="0" parTransId="{444FF7CA-D5AB-431D-9948-C53C88AEA35A}" sibTransId="{F67EC5A4-B5E5-467B-94ED-3F90E5E5CD10}"/>
    <dgm:cxn modelId="{1C6D916A-6963-4251-A159-E0A95D50E3D6}" type="presOf" srcId="{7E9B338C-F263-489D-9AF2-9ED079230E45}" destId="{F4B939D5-5E73-4769-90AE-412937A53392}" srcOrd="0" destOrd="0" presId="urn:microsoft.com/office/officeart/2005/8/layout/venn1"/>
    <dgm:cxn modelId="{3F7C1C4B-34EF-4DD7-AB80-0DB6FBA98C85}" type="presOf" srcId="{34333281-FB77-45FE-A59E-789D0489BF79}" destId="{4CE9D7CA-1A55-4C53-AD96-632B4DF6DAE8}" srcOrd="0" destOrd="0" presId="urn:microsoft.com/office/officeart/2005/8/layout/venn1"/>
    <dgm:cxn modelId="{74C1287A-FEAA-482B-B1E2-F8CCE6AB587B}" type="presOf" srcId="{CD78C844-9241-421B-B88C-5026EA65E788}" destId="{7537EE0F-073C-4DB1-9B7C-6DC090A87843}" srcOrd="1" destOrd="0" presId="urn:microsoft.com/office/officeart/2005/8/layout/venn1"/>
    <dgm:cxn modelId="{BE387188-CD4D-40C0-87AC-1A2A02684E74}" type="presOf" srcId="{34333281-FB77-45FE-A59E-789D0489BF79}" destId="{3773BECD-E3D2-4815-9ACF-ED14C435E799}" srcOrd="1" destOrd="0" presId="urn:microsoft.com/office/officeart/2005/8/layout/venn1"/>
    <dgm:cxn modelId="{FD3A8594-331E-4ACA-9880-8F5702FA0AD3}" type="presOf" srcId="{08CC816D-F055-4AA3-A4A6-A9BCF4910392}" destId="{83BD3325-953B-4882-BE2B-7B176904690B}" srcOrd="0" destOrd="0" presId="urn:microsoft.com/office/officeart/2005/8/layout/venn1"/>
    <dgm:cxn modelId="{5DD932A6-930D-4569-96CF-4610D3627CE8}" type="presOf" srcId="{7E9B338C-F263-489D-9AF2-9ED079230E45}" destId="{D115345D-8222-4531-8EFA-6F272DA8A6B6}" srcOrd="1" destOrd="0" presId="urn:microsoft.com/office/officeart/2005/8/layout/venn1"/>
    <dgm:cxn modelId="{9861B6D1-9591-4234-9CC7-95805A9A1833}" srcId="{08CC816D-F055-4AA3-A4A6-A9BCF4910392}" destId="{7E9B338C-F263-489D-9AF2-9ED079230E45}" srcOrd="2" destOrd="0" parTransId="{4CD5CB62-7EE7-412C-9CD4-E97AAE515049}" sibTransId="{24B95000-4F36-4D98-BFD8-F68E44CDB2E9}"/>
    <dgm:cxn modelId="{1169E864-B8A2-4E61-8560-7693BECDBB6F}" type="presParOf" srcId="{83BD3325-953B-4882-BE2B-7B176904690B}" destId="{B9B45C8D-F574-4DE0-8349-3A9C6F0ECA2E}" srcOrd="0" destOrd="0" presId="urn:microsoft.com/office/officeart/2005/8/layout/venn1"/>
    <dgm:cxn modelId="{B6FF4B84-B961-4F3C-9F29-0FB571503101}" type="presParOf" srcId="{83BD3325-953B-4882-BE2B-7B176904690B}" destId="{7537EE0F-073C-4DB1-9B7C-6DC090A87843}" srcOrd="1" destOrd="0" presId="urn:microsoft.com/office/officeart/2005/8/layout/venn1"/>
    <dgm:cxn modelId="{921541ED-5986-4699-B838-6A3D1FB857F0}" type="presParOf" srcId="{83BD3325-953B-4882-BE2B-7B176904690B}" destId="{4CE9D7CA-1A55-4C53-AD96-632B4DF6DAE8}" srcOrd="2" destOrd="0" presId="urn:microsoft.com/office/officeart/2005/8/layout/venn1"/>
    <dgm:cxn modelId="{D35ACE4A-4444-4266-A309-D5816FB83E08}" type="presParOf" srcId="{83BD3325-953B-4882-BE2B-7B176904690B}" destId="{3773BECD-E3D2-4815-9ACF-ED14C435E799}" srcOrd="3" destOrd="0" presId="urn:microsoft.com/office/officeart/2005/8/layout/venn1"/>
    <dgm:cxn modelId="{D612AB71-FA83-457B-9B69-E8941AFB4996}" type="presParOf" srcId="{83BD3325-953B-4882-BE2B-7B176904690B}" destId="{F4B939D5-5E73-4769-90AE-412937A53392}" srcOrd="4" destOrd="0" presId="urn:microsoft.com/office/officeart/2005/8/layout/venn1"/>
    <dgm:cxn modelId="{49948745-04FB-4FEF-AAC5-1055BEFF1B03}" type="presParOf" srcId="{83BD3325-953B-4882-BE2B-7B176904690B}" destId="{D115345D-8222-4531-8EFA-6F272DA8A6B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E4F87-BD96-4A93-9817-18FC29388500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AC52B5D-4376-424C-8345-9CD21276344D}">
      <dgm:prSet custT="1"/>
      <dgm:spPr/>
      <dgm:t>
        <a:bodyPr/>
        <a:lstStyle/>
        <a:p>
          <a:r>
            <a:rPr lang="en-US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IMRAN MUHAMMAD</a:t>
          </a:r>
          <a:endParaRPr lang="en-IN" sz="16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F3172FDB-B826-49AF-AA36-DFBDB6C6CD50}" type="parTrans" cxnId="{EA0B56DD-DACB-4117-BF62-B56C3B29EE5A}">
      <dgm:prSet/>
      <dgm:spPr/>
      <dgm:t>
        <a:bodyPr/>
        <a:lstStyle/>
        <a:p>
          <a:endParaRPr lang="en-IN"/>
        </a:p>
      </dgm:t>
    </dgm:pt>
    <dgm:pt modelId="{C537ED32-F3D5-4477-810E-EC08AE41B21D}" type="sibTrans" cxnId="{EA0B56DD-DACB-4117-BF62-B56C3B29EE5A}">
      <dgm:prSet/>
      <dgm:spPr/>
      <dgm:t>
        <a:bodyPr/>
        <a:lstStyle/>
        <a:p>
          <a:endParaRPr lang="en-IN"/>
        </a:p>
      </dgm:t>
    </dgm:pt>
    <dgm:pt modelId="{DFD82CF9-3282-4915-A473-E3040C155A06}" type="pres">
      <dgm:prSet presAssocID="{96EE4F87-BD96-4A93-9817-18FC29388500}" presName="compositeShape" presStyleCnt="0">
        <dgm:presLayoutVars>
          <dgm:chMax val="7"/>
          <dgm:dir/>
          <dgm:resizeHandles val="exact"/>
        </dgm:presLayoutVars>
      </dgm:prSet>
      <dgm:spPr/>
    </dgm:pt>
    <dgm:pt modelId="{10FB2CB9-E1F8-41FD-8B20-0F14A483A3ED}" type="pres">
      <dgm:prSet presAssocID="{0AC52B5D-4376-424C-8345-9CD21276344D}" presName="circ1TxSh" presStyleLbl="vennNode1" presStyleIdx="0" presStyleCnt="1" custScaleX="104761" custScaleY="99737"/>
      <dgm:spPr/>
    </dgm:pt>
  </dgm:ptLst>
  <dgm:cxnLst>
    <dgm:cxn modelId="{867FE21B-0AC8-4CB4-A3E7-FC9B9E11F7E5}" type="presOf" srcId="{0AC52B5D-4376-424C-8345-9CD21276344D}" destId="{10FB2CB9-E1F8-41FD-8B20-0F14A483A3ED}" srcOrd="0" destOrd="0" presId="urn:microsoft.com/office/officeart/2005/8/layout/venn1"/>
    <dgm:cxn modelId="{FD96FC99-8794-4D40-AA36-D5CA59FCAAF3}" type="presOf" srcId="{96EE4F87-BD96-4A93-9817-18FC29388500}" destId="{DFD82CF9-3282-4915-A473-E3040C155A06}" srcOrd="0" destOrd="0" presId="urn:microsoft.com/office/officeart/2005/8/layout/venn1"/>
    <dgm:cxn modelId="{EA0B56DD-DACB-4117-BF62-B56C3B29EE5A}" srcId="{96EE4F87-BD96-4A93-9817-18FC29388500}" destId="{0AC52B5D-4376-424C-8345-9CD21276344D}" srcOrd="0" destOrd="0" parTransId="{F3172FDB-B826-49AF-AA36-DFBDB6C6CD50}" sibTransId="{C537ED32-F3D5-4477-810E-EC08AE41B21D}"/>
    <dgm:cxn modelId="{C9F4D529-34DF-49DA-864A-7A57678F356E}" type="presParOf" srcId="{DFD82CF9-3282-4915-A473-E3040C155A06}" destId="{10FB2CB9-E1F8-41FD-8B20-0F14A483A3E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EF241D-FC06-4CD9-955B-F25664D9CF0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526B9892-8037-48D6-9058-BD32BECCEC43}">
      <dgm:prSet/>
      <dgm:spPr/>
      <dgm:t>
        <a:bodyPr/>
        <a:lstStyle/>
        <a:p>
          <a:r>
            <a:rPr lang="en-US"/>
            <a:t>Streamline and improve software development and deployment processes for efficient and reliable delivery of new features and updates to the Pet Adoption web application.</a:t>
          </a:r>
          <a:endParaRPr lang="en-IN"/>
        </a:p>
      </dgm:t>
    </dgm:pt>
    <dgm:pt modelId="{0CFC924C-2F0C-4807-A9B7-FB5DA751A1D5}" type="parTrans" cxnId="{847318ED-1C3A-49A8-BBB5-93C16A326F21}">
      <dgm:prSet/>
      <dgm:spPr/>
      <dgm:t>
        <a:bodyPr/>
        <a:lstStyle/>
        <a:p>
          <a:endParaRPr lang="en-IN"/>
        </a:p>
      </dgm:t>
    </dgm:pt>
    <dgm:pt modelId="{A8E3E94E-4FA4-43AB-AAEC-BB85DAF8AEF8}" type="sibTrans" cxnId="{847318ED-1C3A-49A8-BBB5-93C16A326F21}">
      <dgm:prSet/>
      <dgm:spPr/>
      <dgm:t>
        <a:bodyPr/>
        <a:lstStyle/>
        <a:p>
          <a:endParaRPr lang="en-IN"/>
        </a:p>
      </dgm:t>
    </dgm:pt>
    <dgm:pt modelId="{4185B08F-DEBB-4756-A6CE-0A1AC88E794C}" type="pres">
      <dgm:prSet presAssocID="{0CEF241D-FC06-4CD9-955B-F25664D9CF06}" presName="diagram" presStyleCnt="0">
        <dgm:presLayoutVars>
          <dgm:dir/>
          <dgm:resizeHandles val="exact"/>
        </dgm:presLayoutVars>
      </dgm:prSet>
      <dgm:spPr/>
    </dgm:pt>
    <dgm:pt modelId="{ED62D8CA-C2CC-44A2-BEF1-8C3DD6D04D7C}" type="pres">
      <dgm:prSet presAssocID="{526B9892-8037-48D6-9058-BD32BECCEC43}" presName="node" presStyleLbl="node1" presStyleIdx="0" presStyleCnt="1">
        <dgm:presLayoutVars>
          <dgm:bulletEnabled val="1"/>
        </dgm:presLayoutVars>
      </dgm:prSet>
      <dgm:spPr/>
    </dgm:pt>
  </dgm:ptLst>
  <dgm:cxnLst>
    <dgm:cxn modelId="{B5490223-E996-45C5-86A7-D27CAB6FD7C1}" type="presOf" srcId="{526B9892-8037-48D6-9058-BD32BECCEC43}" destId="{ED62D8CA-C2CC-44A2-BEF1-8C3DD6D04D7C}" srcOrd="0" destOrd="0" presId="urn:microsoft.com/office/officeart/2005/8/layout/default"/>
    <dgm:cxn modelId="{8A945AE3-7FF4-4CBF-9BC6-6477FFFF79AD}" type="presOf" srcId="{0CEF241D-FC06-4CD9-955B-F25664D9CF06}" destId="{4185B08F-DEBB-4756-A6CE-0A1AC88E794C}" srcOrd="0" destOrd="0" presId="urn:microsoft.com/office/officeart/2005/8/layout/default"/>
    <dgm:cxn modelId="{847318ED-1C3A-49A8-BBB5-93C16A326F21}" srcId="{0CEF241D-FC06-4CD9-955B-F25664D9CF06}" destId="{526B9892-8037-48D6-9058-BD32BECCEC43}" srcOrd="0" destOrd="0" parTransId="{0CFC924C-2F0C-4807-A9B7-FB5DA751A1D5}" sibTransId="{A8E3E94E-4FA4-43AB-AAEC-BB85DAF8AEF8}"/>
    <dgm:cxn modelId="{E55F3E51-3565-4765-BC4C-D0CD20FBB185}" type="presParOf" srcId="{4185B08F-DEBB-4756-A6CE-0A1AC88E794C}" destId="{ED62D8CA-C2CC-44A2-BEF1-8C3DD6D04D7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A3603-408F-41D3-BB32-3D527F31E22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88E50883-C8AD-4DF1-BAD4-F88482AE9E6A}">
      <dgm:prSet/>
      <dgm:spPr/>
      <dgm:t>
        <a:bodyPr/>
        <a:lstStyle/>
        <a:p>
          <a:r>
            <a:rPr lang="en-US" b="1"/>
            <a:t>Thorough understanding of Pet Adoption application requirements.</a:t>
          </a:r>
          <a:endParaRPr lang="en-IN"/>
        </a:p>
      </dgm:t>
    </dgm:pt>
    <dgm:pt modelId="{23E426AE-609A-42DD-897A-28A4F4BCD282}" type="parTrans" cxnId="{3DCAAE46-A5A5-4B46-ADB9-C65FF83B5F74}">
      <dgm:prSet/>
      <dgm:spPr/>
      <dgm:t>
        <a:bodyPr/>
        <a:lstStyle/>
        <a:p>
          <a:endParaRPr lang="en-IN"/>
        </a:p>
      </dgm:t>
    </dgm:pt>
    <dgm:pt modelId="{336ABF2E-A8EC-43C2-83B7-9600945487F0}" type="sibTrans" cxnId="{3DCAAE46-A5A5-4B46-ADB9-C65FF83B5F74}">
      <dgm:prSet/>
      <dgm:spPr/>
      <dgm:t>
        <a:bodyPr/>
        <a:lstStyle/>
        <a:p>
          <a:endParaRPr lang="en-IN"/>
        </a:p>
      </dgm:t>
    </dgm:pt>
    <dgm:pt modelId="{04332DC4-6B32-41AC-89D8-9FFF1D271766}">
      <dgm:prSet/>
      <dgm:spPr/>
      <dgm:t>
        <a:bodyPr/>
        <a:lstStyle/>
        <a:p>
          <a:r>
            <a:rPr lang="en-US" b="1"/>
            <a:t>Customization of CI/CD pipeline with build and production environments.</a:t>
          </a:r>
          <a:endParaRPr lang="en-IN"/>
        </a:p>
      </dgm:t>
    </dgm:pt>
    <dgm:pt modelId="{63A25629-993B-478E-85BF-5396541553FE}" type="parTrans" cxnId="{666C13B1-E56C-4E89-BF03-528E15EEF127}">
      <dgm:prSet/>
      <dgm:spPr/>
      <dgm:t>
        <a:bodyPr/>
        <a:lstStyle/>
        <a:p>
          <a:endParaRPr lang="en-IN"/>
        </a:p>
      </dgm:t>
    </dgm:pt>
    <dgm:pt modelId="{EB9B57A7-4CB9-406A-AA49-71DC5E53A949}" type="sibTrans" cxnId="{666C13B1-E56C-4E89-BF03-528E15EEF127}">
      <dgm:prSet/>
      <dgm:spPr/>
      <dgm:t>
        <a:bodyPr/>
        <a:lstStyle/>
        <a:p>
          <a:endParaRPr lang="en-IN"/>
        </a:p>
      </dgm:t>
    </dgm:pt>
    <dgm:pt modelId="{19CDEBFB-AA52-4620-BA45-00D5529811C8}">
      <dgm:prSet/>
      <dgm:spPr/>
      <dgm:t>
        <a:bodyPr/>
        <a:lstStyle/>
        <a:p>
          <a:r>
            <a:rPr lang="en-US" b="1"/>
            <a:t>Integration of AWS Code Pipeline with AWS Code Build and VS Code for version control.</a:t>
          </a:r>
          <a:endParaRPr lang="en-IN"/>
        </a:p>
      </dgm:t>
    </dgm:pt>
    <dgm:pt modelId="{700EFAE2-FC26-4307-9CF1-B164C056D528}" type="parTrans" cxnId="{C209CBF8-CB49-4DD0-A510-4087CF52FDE4}">
      <dgm:prSet/>
      <dgm:spPr/>
      <dgm:t>
        <a:bodyPr/>
        <a:lstStyle/>
        <a:p>
          <a:endParaRPr lang="en-IN"/>
        </a:p>
      </dgm:t>
    </dgm:pt>
    <dgm:pt modelId="{6A6331E2-3355-42FA-A650-54B8F6FFECB5}" type="sibTrans" cxnId="{C209CBF8-CB49-4DD0-A510-4087CF52FDE4}">
      <dgm:prSet/>
      <dgm:spPr/>
      <dgm:t>
        <a:bodyPr/>
        <a:lstStyle/>
        <a:p>
          <a:endParaRPr lang="en-IN"/>
        </a:p>
      </dgm:t>
    </dgm:pt>
    <dgm:pt modelId="{3A3C9227-048F-45A8-9570-9B40B084538B}">
      <dgm:prSet/>
      <dgm:spPr/>
      <dgm:t>
        <a:bodyPr/>
        <a:lstStyle/>
        <a:p>
          <a:r>
            <a:rPr lang="en-US" b="1"/>
            <a:t>Use of Docker for consistent deployments.</a:t>
          </a:r>
          <a:endParaRPr lang="en-IN"/>
        </a:p>
      </dgm:t>
    </dgm:pt>
    <dgm:pt modelId="{37E8A15F-DA61-43C5-A761-C7DA5E789CEB}" type="parTrans" cxnId="{3DCCE897-DE04-4CCC-AC06-B3BE9DC9266C}">
      <dgm:prSet/>
      <dgm:spPr/>
      <dgm:t>
        <a:bodyPr/>
        <a:lstStyle/>
        <a:p>
          <a:endParaRPr lang="en-IN"/>
        </a:p>
      </dgm:t>
    </dgm:pt>
    <dgm:pt modelId="{B4E64960-A51C-473B-A999-8570DB00EA6F}" type="sibTrans" cxnId="{3DCCE897-DE04-4CCC-AC06-B3BE9DC9266C}">
      <dgm:prSet/>
      <dgm:spPr/>
      <dgm:t>
        <a:bodyPr/>
        <a:lstStyle/>
        <a:p>
          <a:endParaRPr lang="en-IN"/>
        </a:p>
      </dgm:t>
    </dgm:pt>
    <dgm:pt modelId="{C899B96F-DEF7-46B4-BCEA-1A23FCD77A1A}">
      <dgm:prSet/>
      <dgm:spPr/>
      <dgm:t>
        <a:bodyPr/>
        <a:lstStyle/>
        <a:p>
          <a:r>
            <a:rPr lang="en-US" b="1"/>
            <a:t>Stress on collaboration, customization, security, automation, and continuous improvement.</a:t>
          </a:r>
          <a:endParaRPr lang="en-IN"/>
        </a:p>
      </dgm:t>
    </dgm:pt>
    <dgm:pt modelId="{8537ED61-3E3A-42B1-8C00-598B1EFE12B7}" type="parTrans" cxnId="{5043D266-A80D-443B-9753-0C6B5AC04226}">
      <dgm:prSet/>
      <dgm:spPr/>
      <dgm:t>
        <a:bodyPr/>
        <a:lstStyle/>
        <a:p>
          <a:endParaRPr lang="en-IN"/>
        </a:p>
      </dgm:t>
    </dgm:pt>
    <dgm:pt modelId="{770B2FF0-E913-4E3C-88FD-F997A3C74280}" type="sibTrans" cxnId="{5043D266-A80D-443B-9753-0C6B5AC04226}">
      <dgm:prSet/>
      <dgm:spPr/>
      <dgm:t>
        <a:bodyPr/>
        <a:lstStyle/>
        <a:p>
          <a:endParaRPr lang="en-IN"/>
        </a:p>
      </dgm:t>
    </dgm:pt>
    <dgm:pt modelId="{E109260D-EE5E-4F8B-BBD2-442376DB7F36}" type="pres">
      <dgm:prSet presAssocID="{E27A3603-408F-41D3-BB32-3D527F31E22D}" presName="Name0" presStyleCnt="0">
        <dgm:presLayoutVars>
          <dgm:dir/>
          <dgm:animLvl val="lvl"/>
          <dgm:resizeHandles val="exact"/>
        </dgm:presLayoutVars>
      </dgm:prSet>
      <dgm:spPr/>
    </dgm:pt>
    <dgm:pt modelId="{C54E12DB-023A-43D4-A5D7-36995FDA1DBE}" type="pres">
      <dgm:prSet presAssocID="{88E50883-C8AD-4DF1-BAD4-F88482AE9E6A}" presName="linNode" presStyleCnt="0"/>
      <dgm:spPr/>
    </dgm:pt>
    <dgm:pt modelId="{32F802FD-A7C9-4EAB-B070-F5B56CE10FC5}" type="pres">
      <dgm:prSet presAssocID="{88E50883-C8AD-4DF1-BAD4-F88482AE9E6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8C2957E-7FD4-41AB-9A60-50A2CB49801A}" type="pres">
      <dgm:prSet presAssocID="{336ABF2E-A8EC-43C2-83B7-9600945487F0}" presName="sp" presStyleCnt="0"/>
      <dgm:spPr/>
    </dgm:pt>
    <dgm:pt modelId="{D1FDAD80-62F7-46E7-8ACC-8BE6C892A190}" type="pres">
      <dgm:prSet presAssocID="{04332DC4-6B32-41AC-89D8-9FFF1D271766}" presName="linNode" presStyleCnt="0"/>
      <dgm:spPr/>
    </dgm:pt>
    <dgm:pt modelId="{D3CC98BE-9967-4099-AFAE-C0986136BC7E}" type="pres">
      <dgm:prSet presAssocID="{04332DC4-6B32-41AC-89D8-9FFF1D27176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8927B89-C0C1-4EDF-9B6A-ECEB2792EAC3}" type="pres">
      <dgm:prSet presAssocID="{EB9B57A7-4CB9-406A-AA49-71DC5E53A949}" presName="sp" presStyleCnt="0"/>
      <dgm:spPr/>
    </dgm:pt>
    <dgm:pt modelId="{FA39FE0F-5C11-4A0D-8882-BB12391250C7}" type="pres">
      <dgm:prSet presAssocID="{19CDEBFB-AA52-4620-BA45-00D5529811C8}" presName="linNode" presStyleCnt="0"/>
      <dgm:spPr/>
    </dgm:pt>
    <dgm:pt modelId="{42B8FA4E-3717-4D54-A31A-5009010F82E3}" type="pres">
      <dgm:prSet presAssocID="{19CDEBFB-AA52-4620-BA45-00D5529811C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B4ECD9C-D28F-4980-BF0B-AED212FE0891}" type="pres">
      <dgm:prSet presAssocID="{6A6331E2-3355-42FA-A650-54B8F6FFECB5}" presName="sp" presStyleCnt="0"/>
      <dgm:spPr/>
    </dgm:pt>
    <dgm:pt modelId="{E3160893-5D18-4804-A3EC-877F2272B740}" type="pres">
      <dgm:prSet presAssocID="{3A3C9227-048F-45A8-9570-9B40B084538B}" presName="linNode" presStyleCnt="0"/>
      <dgm:spPr/>
    </dgm:pt>
    <dgm:pt modelId="{7D51452E-6B49-4F72-BCDD-F87A87406AE2}" type="pres">
      <dgm:prSet presAssocID="{3A3C9227-048F-45A8-9570-9B40B084538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108F72F-218C-49F2-A319-787E45BE238D}" type="pres">
      <dgm:prSet presAssocID="{B4E64960-A51C-473B-A999-8570DB00EA6F}" presName="sp" presStyleCnt="0"/>
      <dgm:spPr/>
    </dgm:pt>
    <dgm:pt modelId="{81DB8C0E-FF38-4151-A5A5-CFF58D26C237}" type="pres">
      <dgm:prSet presAssocID="{C899B96F-DEF7-46B4-BCEA-1A23FCD77A1A}" presName="linNode" presStyleCnt="0"/>
      <dgm:spPr/>
    </dgm:pt>
    <dgm:pt modelId="{DBE7F6C1-D9EF-4142-B719-C8E146541DBD}" type="pres">
      <dgm:prSet presAssocID="{C899B96F-DEF7-46B4-BCEA-1A23FCD77A1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E302400-2937-404A-8A66-1A257B6BA650}" type="presOf" srcId="{C899B96F-DEF7-46B4-BCEA-1A23FCD77A1A}" destId="{DBE7F6C1-D9EF-4142-B719-C8E146541DBD}" srcOrd="0" destOrd="0" presId="urn:microsoft.com/office/officeart/2005/8/layout/vList5"/>
    <dgm:cxn modelId="{FFFCF112-FE64-4208-8733-B91FD425EED4}" type="presOf" srcId="{88E50883-C8AD-4DF1-BAD4-F88482AE9E6A}" destId="{32F802FD-A7C9-4EAB-B070-F5B56CE10FC5}" srcOrd="0" destOrd="0" presId="urn:microsoft.com/office/officeart/2005/8/layout/vList5"/>
    <dgm:cxn modelId="{3DCAAE46-A5A5-4B46-ADB9-C65FF83B5F74}" srcId="{E27A3603-408F-41D3-BB32-3D527F31E22D}" destId="{88E50883-C8AD-4DF1-BAD4-F88482AE9E6A}" srcOrd="0" destOrd="0" parTransId="{23E426AE-609A-42DD-897A-28A4F4BCD282}" sibTransId="{336ABF2E-A8EC-43C2-83B7-9600945487F0}"/>
    <dgm:cxn modelId="{5043D266-A80D-443B-9753-0C6B5AC04226}" srcId="{E27A3603-408F-41D3-BB32-3D527F31E22D}" destId="{C899B96F-DEF7-46B4-BCEA-1A23FCD77A1A}" srcOrd="4" destOrd="0" parTransId="{8537ED61-3E3A-42B1-8C00-598B1EFE12B7}" sibTransId="{770B2FF0-E913-4E3C-88FD-F997A3C74280}"/>
    <dgm:cxn modelId="{85378C6B-FA7F-42B9-B2BE-A0AE3838CFB5}" type="presOf" srcId="{19CDEBFB-AA52-4620-BA45-00D5529811C8}" destId="{42B8FA4E-3717-4D54-A31A-5009010F82E3}" srcOrd="0" destOrd="0" presId="urn:microsoft.com/office/officeart/2005/8/layout/vList5"/>
    <dgm:cxn modelId="{37338F81-4085-4044-9A8C-A8F3ABAF5D66}" type="presOf" srcId="{04332DC4-6B32-41AC-89D8-9FFF1D271766}" destId="{D3CC98BE-9967-4099-AFAE-C0986136BC7E}" srcOrd="0" destOrd="0" presId="urn:microsoft.com/office/officeart/2005/8/layout/vList5"/>
    <dgm:cxn modelId="{3DCCE897-DE04-4CCC-AC06-B3BE9DC9266C}" srcId="{E27A3603-408F-41D3-BB32-3D527F31E22D}" destId="{3A3C9227-048F-45A8-9570-9B40B084538B}" srcOrd="3" destOrd="0" parTransId="{37E8A15F-DA61-43C5-A761-C7DA5E789CEB}" sibTransId="{B4E64960-A51C-473B-A999-8570DB00EA6F}"/>
    <dgm:cxn modelId="{666C13B1-E56C-4E89-BF03-528E15EEF127}" srcId="{E27A3603-408F-41D3-BB32-3D527F31E22D}" destId="{04332DC4-6B32-41AC-89D8-9FFF1D271766}" srcOrd="1" destOrd="0" parTransId="{63A25629-993B-478E-85BF-5396541553FE}" sibTransId="{EB9B57A7-4CB9-406A-AA49-71DC5E53A949}"/>
    <dgm:cxn modelId="{DD4A61D4-E0D8-4CD9-95BC-D906713FD835}" type="presOf" srcId="{3A3C9227-048F-45A8-9570-9B40B084538B}" destId="{7D51452E-6B49-4F72-BCDD-F87A87406AE2}" srcOrd="0" destOrd="0" presId="urn:microsoft.com/office/officeart/2005/8/layout/vList5"/>
    <dgm:cxn modelId="{C209CBF8-CB49-4DD0-A510-4087CF52FDE4}" srcId="{E27A3603-408F-41D3-BB32-3D527F31E22D}" destId="{19CDEBFB-AA52-4620-BA45-00D5529811C8}" srcOrd="2" destOrd="0" parTransId="{700EFAE2-FC26-4307-9CF1-B164C056D528}" sibTransId="{6A6331E2-3355-42FA-A650-54B8F6FFECB5}"/>
    <dgm:cxn modelId="{2150DFFB-51FC-41DA-9EB1-E05E1B8B012D}" type="presOf" srcId="{E27A3603-408F-41D3-BB32-3D527F31E22D}" destId="{E109260D-EE5E-4F8B-BBD2-442376DB7F36}" srcOrd="0" destOrd="0" presId="urn:microsoft.com/office/officeart/2005/8/layout/vList5"/>
    <dgm:cxn modelId="{E6F85EAA-18AC-4B06-B316-6EC7CEF8237A}" type="presParOf" srcId="{E109260D-EE5E-4F8B-BBD2-442376DB7F36}" destId="{C54E12DB-023A-43D4-A5D7-36995FDA1DBE}" srcOrd="0" destOrd="0" presId="urn:microsoft.com/office/officeart/2005/8/layout/vList5"/>
    <dgm:cxn modelId="{414FBA23-66E0-4751-8CAE-0D9CDA459FDD}" type="presParOf" srcId="{C54E12DB-023A-43D4-A5D7-36995FDA1DBE}" destId="{32F802FD-A7C9-4EAB-B070-F5B56CE10FC5}" srcOrd="0" destOrd="0" presId="urn:microsoft.com/office/officeart/2005/8/layout/vList5"/>
    <dgm:cxn modelId="{96F7FAC3-8BE7-45FB-A3D4-5C75CD6FC836}" type="presParOf" srcId="{E109260D-EE5E-4F8B-BBD2-442376DB7F36}" destId="{58C2957E-7FD4-41AB-9A60-50A2CB49801A}" srcOrd="1" destOrd="0" presId="urn:microsoft.com/office/officeart/2005/8/layout/vList5"/>
    <dgm:cxn modelId="{02F92D7C-A4F1-4E65-A97C-50C8DCA0FD27}" type="presParOf" srcId="{E109260D-EE5E-4F8B-BBD2-442376DB7F36}" destId="{D1FDAD80-62F7-46E7-8ACC-8BE6C892A190}" srcOrd="2" destOrd="0" presId="urn:microsoft.com/office/officeart/2005/8/layout/vList5"/>
    <dgm:cxn modelId="{ABD950CD-C2F9-442E-AF0D-D6938D1BAC95}" type="presParOf" srcId="{D1FDAD80-62F7-46E7-8ACC-8BE6C892A190}" destId="{D3CC98BE-9967-4099-AFAE-C0986136BC7E}" srcOrd="0" destOrd="0" presId="urn:microsoft.com/office/officeart/2005/8/layout/vList5"/>
    <dgm:cxn modelId="{A7B474C7-F3B8-4C9B-B1BD-4986FA98F688}" type="presParOf" srcId="{E109260D-EE5E-4F8B-BBD2-442376DB7F36}" destId="{D8927B89-C0C1-4EDF-9B6A-ECEB2792EAC3}" srcOrd="3" destOrd="0" presId="urn:microsoft.com/office/officeart/2005/8/layout/vList5"/>
    <dgm:cxn modelId="{88BF4B29-EDD7-48D2-B374-E57ABAE343EE}" type="presParOf" srcId="{E109260D-EE5E-4F8B-BBD2-442376DB7F36}" destId="{FA39FE0F-5C11-4A0D-8882-BB12391250C7}" srcOrd="4" destOrd="0" presId="urn:microsoft.com/office/officeart/2005/8/layout/vList5"/>
    <dgm:cxn modelId="{87E0B7A6-EE94-4414-A313-DDDE34C83C7A}" type="presParOf" srcId="{FA39FE0F-5C11-4A0D-8882-BB12391250C7}" destId="{42B8FA4E-3717-4D54-A31A-5009010F82E3}" srcOrd="0" destOrd="0" presId="urn:microsoft.com/office/officeart/2005/8/layout/vList5"/>
    <dgm:cxn modelId="{9B0519DC-6773-4CB4-A810-15E5CDCE17DB}" type="presParOf" srcId="{E109260D-EE5E-4F8B-BBD2-442376DB7F36}" destId="{4B4ECD9C-D28F-4980-BF0B-AED212FE0891}" srcOrd="5" destOrd="0" presId="urn:microsoft.com/office/officeart/2005/8/layout/vList5"/>
    <dgm:cxn modelId="{02FCE0D1-662E-4FFF-A394-307DD100EFDE}" type="presParOf" srcId="{E109260D-EE5E-4F8B-BBD2-442376DB7F36}" destId="{E3160893-5D18-4804-A3EC-877F2272B740}" srcOrd="6" destOrd="0" presId="urn:microsoft.com/office/officeart/2005/8/layout/vList5"/>
    <dgm:cxn modelId="{D595F123-3399-421B-AD96-0A91013496E3}" type="presParOf" srcId="{E3160893-5D18-4804-A3EC-877F2272B740}" destId="{7D51452E-6B49-4F72-BCDD-F87A87406AE2}" srcOrd="0" destOrd="0" presId="urn:microsoft.com/office/officeart/2005/8/layout/vList5"/>
    <dgm:cxn modelId="{05E6F821-CB64-42D6-AF04-65B3EDBDE2C1}" type="presParOf" srcId="{E109260D-EE5E-4F8B-BBD2-442376DB7F36}" destId="{1108F72F-218C-49F2-A319-787E45BE238D}" srcOrd="7" destOrd="0" presId="urn:microsoft.com/office/officeart/2005/8/layout/vList5"/>
    <dgm:cxn modelId="{1E219362-FE54-4B11-AE5E-98E2111FF285}" type="presParOf" srcId="{E109260D-EE5E-4F8B-BBD2-442376DB7F36}" destId="{81DB8C0E-FF38-4151-A5A5-CFF58D26C237}" srcOrd="8" destOrd="0" presId="urn:microsoft.com/office/officeart/2005/8/layout/vList5"/>
    <dgm:cxn modelId="{3A6851F9-3954-4509-9CFF-F90839A11088}" type="presParOf" srcId="{81DB8C0E-FF38-4151-A5A5-CFF58D26C237}" destId="{DBE7F6C1-D9EF-4142-B719-C8E146541D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B0FBB1-4404-4C26-BC31-97D0694E3B8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EB18EF5F-8251-473B-A0B2-D5D43F4A5D97}">
      <dgm:prSet/>
      <dgm:spPr/>
      <dgm:t>
        <a:bodyPr/>
        <a:lstStyle/>
        <a:p>
          <a:r>
            <a:rPr lang="en-US" b="1" baseline="0"/>
            <a:t>Needs analysis with Docker integration.</a:t>
          </a:r>
          <a:endParaRPr lang="en-IN" b="1"/>
        </a:p>
      </dgm:t>
    </dgm:pt>
    <dgm:pt modelId="{29E4F224-C5FD-4C48-93BD-6D822AFFBE39}" type="parTrans" cxnId="{96B59DA6-47E5-4AF6-AC3A-62C0DCB53741}">
      <dgm:prSet/>
      <dgm:spPr/>
      <dgm:t>
        <a:bodyPr/>
        <a:lstStyle/>
        <a:p>
          <a:endParaRPr lang="en-IN"/>
        </a:p>
      </dgm:t>
    </dgm:pt>
    <dgm:pt modelId="{EC991188-543A-4311-A765-47B5EBA7E2B5}" type="sibTrans" cxnId="{96B59DA6-47E5-4AF6-AC3A-62C0DCB53741}">
      <dgm:prSet/>
      <dgm:spPr/>
      <dgm:t>
        <a:bodyPr/>
        <a:lstStyle/>
        <a:p>
          <a:endParaRPr lang="en-IN"/>
        </a:p>
      </dgm:t>
    </dgm:pt>
    <dgm:pt modelId="{58896630-B9F9-4E90-BA44-24E3791F8181}">
      <dgm:prSet/>
      <dgm:spPr/>
      <dgm:t>
        <a:bodyPr/>
        <a:lstStyle/>
        <a:p>
          <a:r>
            <a:rPr lang="en-US" b="1" baseline="0"/>
            <a:t>Backend development using Python and MySQL for the database.</a:t>
          </a:r>
          <a:endParaRPr lang="en-IN" b="1"/>
        </a:p>
      </dgm:t>
    </dgm:pt>
    <dgm:pt modelId="{B3BE4ADF-5CEA-4B2B-8478-93B228AA53D3}" type="parTrans" cxnId="{63CB62B7-2C28-477E-B60D-6575DC0D2399}">
      <dgm:prSet/>
      <dgm:spPr/>
      <dgm:t>
        <a:bodyPr/>
        <a:lstStyle/>
        <a:p>
          <a:endParaRPr lang="en-IN"/>
        </a:p>
      </dgm:t>
    </dgm:pt>
    <dgm:pt modelId="{FE24471A-2EBD-4AF9-A799-F04C42585C6D}" type="sibTrans" cxnId="{63CB62B7-2C28-477E-B60D-6575DC0D2399}">
      <dgm:prSet/>
      <dgm:spPr/>
      <dgm:t>
        <a:bodyPr/>
        <a:lstStyle/>
        <a:p>
          <a:endParaRPr lang="en-IN"/>
        </a:p>
      </dgm:t>
    </dgm:pt>
    <dgm:pt modelId="{1A934F7D-E615-4648-8893-D72D4BB3635A}">
      <dgm:prSet/>
      <dgm:spPr/>
      <dgm:t>
        <a:bodyPr/>
        <a:lstStyle/>
        <a:p>
          <a:r>
            <a:rPr lang="en-US" b="1" baseline="0"/>
            <a:t>Selection of AWS as a hosting provider.</a:t>
          </a:r>
          <a:endParaRPr lang="en-IN" b="1"/>
        </a:p>
      </dgm:t>
    </dgm:pt>
    <dgm:pt modelId="{2DE4E852-9DAD-488A-9460-250524BCA143}" type="parTrans" cxnId="{B4E8CD4E-7F76-47A8-81BC-1EBC1939FF2C}">
      <dgm:prSet/>
      <dgm:spPr/>
      <dgm:t>
        <a:bodyPr/>
        <a:lstStyle/>
        <a:p>
          <a:endParaRPr lang="en-IN"/>
        </a:p>
      </dgm:t>
    </dgm:pt>
    <dgm:pt modelId="{9322FE26-9437-4479-8097-BCAB8B04D705}" type="sibTrans" cxnId="{B4E8CD4E-7F76-47A8-81BC-1EBC1939FF2C}">
      <dgm:prSet/>
      <dgm:spPr/>
      <dgm:t>
        <a:bodyPr/>
        <a:lstStyle/>
        <a:p>
          <a:endParaRPr lang="en-IN"/>
        </a:p>
      </dgm:t>
    </dgm:pt>
    <dgm:pt modelId="{5F40C23B-A30C-4ADE-991D-713E6344900E}">
      <dgm:prSet/>
      <dgm:spPr/>
      <dgm:t>
        <a:bodyPr/>
        <a:lstStyle/>
        <a:p>
          <a:r>
            <a:rPr lang="en-US" b="1" baseline="0"/>
            <a:t>Creation of an all-inclusive CI/CD pipeline.</a:t>
          </a:r>
          <a:endParaRPr lang="en-IN" b="1"/>
        </a:p>
      </dgm:t>
    </dgm:pt>
    <dgm:pt modelId="{AB3589CA-C876-4B68-8F26-F18EF2BB1907}" type="parTrans" cxnId="{B938E031-5831-42BA-886E-8D9F86DA05B4}">
      <dgm:prSet/>
      <dgm:spPr/>
      <dgm:t>
        <a:bodyPr/>
        <a:lstStyle/>
        <a:p>
          <a:endParaRPr lang="en-IN"/>
        </a:p>
      </dgm:t>
    </dgm:pt>
    <dgm:pt modelId="{8D9BCE25-B2B9-4BDD-9CF6-97C7220E2552}" type="sibTrans" cxnId="{B938E031-5831-42BA-886E-8D9F86DA05B4}">
      <dgm:prSet/>
      <dgm:spPr/>
      <dgm:t>
        <a:bodyPr/>
        <a:lstStyle/>
        <a:p>
          <a:endParaRPr lang="en-IN"/>
        </a:p>
      </dgm:t>
    </dgm:pt>
    <dgm:pt modelId="{697CA0D2-616D-4B44-86CA-3213A0CA5C4D}">
      <dgm:prSet/>
      <dgm:spPr/>
      <dgm:t>
        <a:bodyPr/>
        <a:lstStyle/>
        <a:p>
          <a:r>
            <a:rPr lang="en-US" b="1" baseline="0"/>
            <a:t>Use of VS Code for code management and AWS Code Pipeline for CI/CD.</a:t>
          </a:r>
          <a:endParaRPr lang="en-IN" b="1"/>
        </a:p>
      </dgm:t>
    </dgm:pt>
    <dgm:pt modelId="{596E72B2-A397-4461-995A-5AA57787B269}" type="parTrans" cxnId="{BB5260A8-9699-498E-844C-7DEB57E7D67D}">
      <dgm:prSet/>
      <dgm:spPr/>
      <dgm:t>
        <a:bodyPr/>
        <a:lstStyle/>
        <a:p>
          <a:endParaRPr lang="en-IN"/>
        </a:p>
      </dgm:t>
    </dgm:pt>
    <dgm:pt modelId="{4AA5898F-3120-4088-A044-0F2964D228BF}" type="sibTrans" cxnId="{BB5260A8-9699-498E-844C-7DEB57E7D67D}">
      <dgm:prSet/>
      <dgm:spPr/>
      <dgm:t>
        <a:bodyPr/>
        <a:lstStyle/>
        <a:p>
          <a:endParaRPr lang="en-IN"/>
        </a:p>
      </dgm:t>
    </dgm:pt>
    <dgm:pt modelId="{9322002B-8493-4E0E-8DFA-354D784AEB8A}" type="pres">
      <dgm:prSet presAssocID="{AEB0FBB1-4404-4C26-BC31-97D0694E3B84}" presName="linear" presStyleCnt="0">
        <dgm:presLayoutVars>
          <dgm:animLvl val="lvl"/>
          <dgm:resizeHandles val="exact"/>
        </dgm:presLayoutVars>
      </dgm:prSet>
      <dgm:spPr/>
    </dgm:pt>
    <dgm:pt modelId="{9E2E7C1C-ADA3-4144-982C-5835DBB1E2E2}" type="pres">
      <dgm:prSet presAssocID="{EB18EF5F-8251-473B-A0B2-D5D43F4A5D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3DDC8C-3A62-49BE-83DA-207D94C3E50F}" type="pres">
      <dgm:prSet presAssocID="{EC991188-543A-4311-A765-47B5EBA7E2B5}" presName="spacer" presStyleCnt="0"/>
      <dgm:spPr/>
    </dgm:pt>
    <dgm:pt modelId="{1E7682A3-01AD-4DA7-9466-062C44AA2E89}" type="pres">
      <dgm:prSet presAssocID="{58896630-B9F9-4E90-BA44-24E3791F81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A3884E-7FBD-4848-BDF6-51F8436851D6}" type="pres">
      <dgm:prSet presAssocID="{FE24471A-2EBD-4AF9-A799-F04C42585C6D}" presName="spacer" presStyleCnt="0"/>
      <dgm:spPr/>
    </dgm:pt>
    <dgm:pt modelId="{A73E36C6-F885-46CD-B570-6230845D804B}" type="pres">
      <dgm:prSet presAssocID="{1A934F7D-E615-4648-8893-D72D4BB3635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FCB978-DDC2-4DF7-8A57-6DD22F460934}" type="pres">
      <dgm:prSet presAssocID="{9322FE26-9437-4479-8097-BCAB8B04D705}" presName="spacer" presStyleCnt="0"/>
      <dgm:spPr/>
    </dgm:pt>
    <dgm:pt modelId="{7C1BF5F3-00E6-43F0-8F17-096696E12E08}" type="pres">
      <dgm:prSet presAssocID="{5F40C23B-A30C-4ADE-991D-713E634490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84FDA6-A6E5-4415-B7FD-D1D191DA0774}" type="pres">
      <dgm:prSet presAssocID="{8D9BCE25-B2B9-4BDD-9CF6-97C7220E2552}" presName="spacer" presStyleCnt="0"/>
      <dgm:spPr/>
    </dgm:pt>
    <dgm:pt modelId="{85AABDB0-AF62-4EC3-9C6B-B7F3ACCF6CB6}" type="pres">
      <dgm:prSet presAssocID="{697CA0D2-616D-4B44-86CA-3213A0CA5C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38E031-5831-42BA-886E-8D9F86DA05B4}" srcId="{AEB0FBB1-4404-4C26-BC31-97D0694E3B84}" destId="{5F40C23B-A30C-4ADE-991D-713E6344900E}" srcOrd="3" destOrd="0" parTransId="{AB3589CA-C876-4B68-8F26-F18EF2BB1907}" sibTransId="{8D9BCE25-B2B9-4BDD-9CF6-97C7220E2552}"/>
    <dgm:cxn modelId="{B4E8CD4E-7F76-47A8-81BC-1EBC1939FF2C}" srcId="{AEB0FBB1-4404-4C26-BC31-97D0694E3B84}" destId="{1A934F7D-E615-4648-8893-D72D4BB3635A}" srcOrd="2" destOrd="0" parTransId="{2DE4E852-9DAD-488A-9460-250524BCA143}" sibTransId="{9322FE26-9437-4479-8097-BCAB8B04D705}"/>
    <dgm:cxn modelId="{6B7D3352-2660-4964-9586-276999CD0DC0}" type="presOf" srcId="{5F40C23B-A30C-4ADE-991D-713E6344900E}" destId="{7C1BF5F3-00E6-43F0-8F17-096696E12E08}" srcOrd="0" destOrd="0" presId="urn:microsoft.com/office/officeart/2005/8/layout/vList2"/>
    <dgm:cxn modelId="{58315875-941E-43F5-B33C-455D58430070}" type="presOf" srcId="{697CA0D2-616D-4B44-86CA-3213A0CA5C4D}" destId="{85AABDB0-AF62-4EC3-9C6B-B7F3ACCF6CB6}" srcOrd="0" destOrd="0" presId="urn:microsoft.com/office/officeart/2005/8/layout/vList2"/>
    <dgm:cxn modelId="{EEFB0B58-17B6-4823-94D6-3175265E5399}" type="presOf" srcId="{58896630-B9F9-4E90-BA44-24E3791F8181}" destId="{1E7682A3-01AD-4DA7-9466-062C44AA2E89}" srcOrd="0" destOrd="0" presId="urn:microsoft.com/office/officeart/2005/8/layout/vList2"/>
    <dgm:cxn modelId="{96B59DA6-47E5-4AF6-AC3A-62C0DCB53741}" srcId="{AEB0FBB1-4404-4C26-BC31-97D0694E3B84}" destId="{EB18EF5F-8251-473B-A0B2-D5D43F4A5D97}" srcOrd="0" destOrd="0" parTransId="{29E4F224-C5FD-4C48-93BD-6D822AFFBE39}" sibTransId="{EC991188-543A-4311-A765-47B5EBA7E2B5}"/>
    <dgm:cxn modelId="{BB5260A8-9699-498E-844C-7DEB57E7D67D}" srcId="{AEB0FBB1-4404-4C26-BC31-97D0694E3B84}" destId="{697CA0D2-616D-4B44-86CA-3213A0CA5C4D}" srcOrd="4" destOrd="0" parTransId="{596E72B2-A397-4461-995A-5AA57787B269}" sibTransId="{4AA5898F-3120-4088-A044-0F2964D228BF}"/>
    <dgm:cxn modelId="{4B7B2CB4-59A4-40A8-B3B3-F0AB1CD78A21}" type="presOf" srcId="{AEB0FBB1-4404-4C26-BC31-97D0694E3B84}" destId="{9322002B-8493-4E0E-8DFA-354D784AEB8A}" srcOrd="0" destOrd="0" presId="urn:microsoft.com/office/officeart/2005/8/layout/vList2"/>
    <dgm:cxn modelId="{63CB62B7-2C28-477E-B60D-6575DC0D2399}" srcId="{AEB0FBB1-4404-4C26-BC31-97D0694E3B84}" destId="{58896630-B9F9-4E90-BA44-24E3791F8181}" srcOrd="1" destOrd="0" parTransId="{B3BE4ADF-5CEA-4B2B-8478-93B228AA53D3}" sibTransId="{FE24471A-2EBD-4AF9-A799-F04C42585C6D}"/>
    <dgm:cxn modelId="{41E31BC8-390A-433C-B438-A2067E6D7963}" type="presOf" srcId="{1A934F7D-E615-4648-8893-D72D4BB3635A}" destId="{A73E36C6-F885-46CD-B570-6230845D804B}" srcOrd="0" destOrd="0" presId="urn:microsoft.com/office/officeart/2005/8/layout/vList2"/>
    <dgm:cxn modelId="{A7029AE4-6D24-4769-8BA7-F531B59623E0}" type="presOf" srcId="{EB18EF5F-8251-473B-A0B2-D5D43F4A5D97}" destId="{9E2E7C1C-ADA3-4144-982C-5835DBB1E2E2}" srcOrd="0" destOrd="0" presId="urn:microsoft.com/office/officeart/2005/8/layout/vList2"/>
    <dgm:cxn modelId="{219CA166-7447-44E3-ACE0-324C9D9EA065}" type="presParOf" srcId="{9322002B-8493-4E0E-8DFA-354D784AEB8A}" destId="{9E2E7C1C-ADA3-4144-982C-5835DBB1E2E2}" srcOrd="0" destOrd="0" presId="urn:microsoft.com/office/officeart/2005/8/layout/vList2"/>
    <dgm:cxn modelId="{F5764B6D-9943-4632-B116-A4A6874CF0A6}" type="presParOf" srcId="{9322002B-8493-4E0E-8DFA-354D784AEB8A}" destId="{D73DDC8C-3A62-49BE-83DA-207D94C3E50F}" srcOrd="1" destOrd="0" presId="urn:microsoft.com/office/officeart/2005/8/layout/vList2"/>
    <dgm:cxn modelId="{51F84AAD-17D9-4324-88BB-E27F1ED32B1F}" type="presParOf" srcId="{9322002B-8493-4E0E-8DFA-354D784AEB8A}" destId="{1E7682A3-01AD-4DA7-9466-062C44AA2E89}" srcOrd="2" destOrd="0" presId="urn:microsoft.com/office/officeart/2005/8/layout/vList2"/>
    <dgm:cxn modelId="{63A22469-0AEC-406E-B31E-0A44BD692E09}" type="presParOf" srcId="{9322002B-8493-4E0E-8DFA-354D784AEB8A}" destId="{35A3884E-7FBD-4848-BDF6-51F8436851D6}" srcOrd="3" destOrd="0" presId="urn:microsoft.com/office/officeart/2005/8/layout/vList2"/>
    <dgm:cxn modelId="{012528E4-65D3-44FA-A65C-D5765185D9E2}" type="presParOf" srcId="{9322002B-8493-4E0E-8DFA-354D784AEB8A}" destId="{A73E36C6-F885-46CD-B570-6230845D804B}" srcOrd="4" destOrd="0" presId="urn:microsoft.com/office/officeart/2005/8/layout/vList2"/>
    <dgm:cxn modelId="{79EEEA28-1F16-4D15-B61C-128B6BEF680E}" type="presParOf" srcId="{9322002B-8493-4E0E-8DFA-354D784AEB8A}" destId="{E4FCB978-DDC2-4DF7-8A57-6DD22F460934}" srcOrd="5" destOrd="0" presId="urn:microsoft.com/office/officeart/2005/8/layout/vList2"/>
    <dgm:cxn modelId="{69CF1F5E-5A67-474B-8BC3-A9491A199BE2}" type="presParOf" srcId="{9322002B-8493-4E0E-8DFA-354D784AEB8A}" destId="{7C1BF5F3-00E6-43F0-8F17-096696E12E08}" srcOrd="6" destOrd="0" presId="urn:microsoft.com/office/officeart/2005/8/layout/vList2"/>
    <dgm:cxn modelId="{75FA9AF8-1FFA-466E-8D8E-E3CA28C41DF4}" type="presParOf" srcId="{9322002B-8493-4E0E-8DFA-354D784AEB8A}" destId="{7A84FDA6-A6E5-4415-B7FD-D1D191DA0774}" srcOrd="7" destOrd="0" presId="urn:microsoft.com/office/officeart/2005/8/layout/vList2"/>
    <dgm:cxn modelId="{A9EB665D-D74E-489A-BC3C-B5D68E39E80D}" type="presParOf" srcId="{9322002B-8493-4E0E-8DFA-354D784AEB8A}" destId="{85AABDB0-AF62-4EC3-9C6B-B7F3ACCF6C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A43972-300A-4EC7-9AFD-51D21FB9FE37}" type="doc">
      <dgm:prSet loTypeId="urn:microsoft.com/office/officeart/2005/8/layout/pyramid2" loCatId="pyramid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F8A18BD3-CE29-4043-A31D-383FFA8ADD44}">
      <dgm:prSet/>
      <dgm:spPr/>
      <dgm:t>
        <a:bodyPr/>
        <a:lstStyle/>
        <a:p>
          <a:r>
            <a:rPr lang="en-IN" b="1"/>
            <a:t>Cloud Platform: AWS</a:t>
          </a:r>
          <a:endParaRPr lang="en-IN"/>
        </a:p>
      </dgm:t>
    </dgm:pt>
    <dgm:pt modelId="{22000F13-531F-4F9F-A7E7-F1DE8BCB341C}" type="parTrans" cxnId="{DC99A48A-5B16-461F-86FC-EFE195F5D509}">
      <dgm:prSet/>
      <dgm:spPr/>
      <dgm:t>
        <a:bodyPr/>
        <a:lstStyle/>
        <a:p>
          <a:endParaRPr lang="en-IN"/>
        </a:p>
      </dgm:t>
    </dgm:pt>
    <dgm:pt modelId="{7E4D1C82-F2E4-42A6-90DD-567B53248444}" type="sibTrans" cxnId="{DC99A48A-5B16-461F-86FC-EFE195F5D509}">
      <dgm:prSet/>
      <dgm:spPr/>
      <dgm:t>
        <a:bodyPr/>
        <a:lstStyle/>
        <a:p>
          <a:endParaRPr lang="en-IN"/>
        </a:p>
      </dgm:t>
    </dgm:pt>
    <dgm:pt modelId="{88DD5CE7-86F2-45E4-A9F9-72156353CD3A}">
      <dgm:prSet/>
      <dgm:spPr/>
      <dgm:t>
        <a:bodyPr/>
        <a:lstStyle/>
        <a:p>
          <a:r>
            <a:rPr lang="en-IN" b="1"/>
            <a:t>CI/CD Tools: AWS CodePipeline</a:t>
          </a:r>
          <a:endParaRPr lang="en-IN"/>
        </a:p>
      </dgm:t>
    </dgm:pt>
    <dgm:pt modelId="{AFC8A15B-436B-4A20-A4DA-19D2B31349F4}" type="parTrans" cxnId="{18B51A52-4D15-4B77-84B1-7ADB1300ADE9}">
      <dgm:prSet/>
      <dgm:spPr/>
      <dgm:t>
        <a:bodyPr/>
        <a:lstStyle/>
        <a:p>
          <a:endParaRPr lang="en-IN"/>
        </a:p>
      </dgm:t>
    </dgm:pt>
    <dgm:pt modelId="{F6D1469A-2EF9-4190-818D-7DF8C690EB38}" type="sibTrans" cxnId="{18B51A52-4D15-4B77-84B1-7ADB1300ADE9}">
      <dgm:prSet/>
      <dgm:spPr/>
      <dgm:t>
        <a:bodyPr/>
        <a:lstStyle/>
        <a:p>
          <a:endParaRPr lang="en-IN"/>
        </a:p>
      </dgm:t>
    </dgm:pt>
    <dgm:pt modelId="{98E8B6B9-3940-4B3C-B609-92851646C976}">
      <dgm:prSet/>
      <dgm:spPr/>
      <dgm:t>
        <a:bodyPr/>
        <a:lstStyle/>
        <a:p>
          <a:r>
            <a:rPr lang="en-IN" b="1"/>
            <a:t>Version Control System: AWS Code Commit</a:t>
          </a:r>
          <a:endParaRPr lang="en-IN"/>
        </a:p>
      </dgm:t>
    </dgm:pt>
    <dgm:pt modelId="{0E01A03A-FF11-4441-9679-D93348DBB7BC}" type="parTrans" cxnId="{19A6C3EB-D1CB-4674-8A0E-FF1C80CFA963}">
      <dgm:prSet/>
      <dgm:spPr/>
      <dgm:t>
        <a:bodyPr/>
        <a:lstStyle/>
        <a:p>
          <a:endParaRPr lang="en-IN"/>
        </a:p>
      </dgm:t>
    </dgm:pt>
    <dgm:pt modelId="{5B83595E-B280-4224-9435-23826BB34485}" type="sibTrans" cxnId="{19A6C3EB-D1CB-4674-8A0E-FF1C80CFA963}">
      <dgm:prSet/>
      <dgm:spPr/>
      <dgm:t>
        <a:bodyPr/>
        <a:lstStyle/>
        <a:p>
          <a:endParaRPr lang="en-IN"/>
        </a:p>
      </dgm:t>
    </dgm:pt>
    <dgm:pt modelId="{AA653C53-8DEC-4E27-BB80-C9B9ADDB9F4E}">
      <dgm:prSet/>
      <dgm:spPr/>
      <dgm:t>
        <a:bodyPr/>
        <a:lstStyle/>
        <a:p>
          <a:r>
            <a:rPr lang="en-IN" b="1"/>
            <a:t>Docker: Docker for containerization</a:t>
          </a:r>
          <a:endParaRPr lang="en-IN"/>
        </a:p>
      </dgm:t>
    </dgm:pt>
    <dgm:pt modelId="{70F340A5-4F15-43CD-9948-9359A1FFF948}" type="parTrans" cxnId="{04207E16-C04A-4625-BB1C-B28DB72A1022}">
      <dgm:prSet/>
      <dgm:spPr/>
      <dgm:t>
        <a:bodyPr/>
        <a:lstStyle/>
        <a:p>
          <a:endParaRPr lang="en-IN"/>
        </a:p>
      </dgm:t>
    </dgm:pt>
    <dgm:pt modelId="{9E47E19D-3862-47D1-9304-C7BEFBAC380E}" type="sibTrans" cxnId="{04207E16-C04A-4625-BB1C-B28DB72A1022}">
      <dgm:prSet/>
      <dgm:spPr/>
      <dgm:t>
        <a:bodyPr/>
        <a:lstStyle/>
        <a:p>
          <a:endParaRPr lang="en-IN"/>
        </a:p>
      </dgm:t>
    </dgm:pt>
    <dgm:pt modelId="{1591E7F9-5F3B-4A58-8E7F-D90A6F692621}">
      <dgm:prSet/>
      <dgm:spPr/>
      <dgm:t>
        <a:bodyPr/>
        <a:lstStyle/>
        <a:p>
          <a:r>
            <a:rPr lang="en-IN" b="1"/>
            <a:t>Front-end: HTML, CSS, Js</a:t>
          </a:r>
          <a:endParaRPr lang="en-IN"/>
        </a:p>
      </dgm:t>
    </dgm:pt>
    <dgm:pt modelId="{D6F1556A-B889-4BD6-B7BB-ED160DD6F0D9}" type="parTrans" cxnId="{DC95B968-4B2F-49F2-9EEA-44B9C8F60A71}">
      <dgm:prSet/>
      <dgm:spPr/>
      <dgm:t>
        <a:bodyPr/>
        <a:lstStyle/>
        <a:p>
          <a:endParaRPr lang="en-IN"/>
        </a:p>
      </dgm:t>
    </dgm:pt>
    <dgm:pt modelId="{1EA86890-3382-4674-A404-474098D8718D}" type="sibTrans" cxnId="{DC95B968-4B2F-49F2-9EEA-44B9C8F60A71}">
      <dgm:prSet/>
      <dgm:spPr/>
      <dgm:t>
        <a:bodyPr/>
        <a:lstStyle/>
        <a:p>
          <a:endParaRPr lang="en-IN"/>
        </a:p>
      </dgm:t>
    </dgm:pt>
    <dgm:pt modelId="{39B405D1-9F71-4D60-9AAD-68C42B8391F4}">
      <dgm:prSet/>
      <dgm:spPr/>
      <dgm:t>
        <a:bodyPr/>
        <a:lstStyle/>
        <a:p>
          <a:r>
            <a:rPr lang="en-IN" b="1"/>
            <a:t>Back-end: Python</a:t>
          </a:r>
          <a:endParaRPr lang="en-IN"/>
        </a:p>
      </dgm:t>
    </dgm:pt>
    <dgm:pt modelId="{94C55DB5-1E26-4917-B8BB-E16735B6665D}" type="parTrans" cxnId="{1DF9DB5E-B623-4368-BBE3-F19DB8CF0852}">
      <dgm:prSet/>
      <dgm:spPr/>
      <dgm:t>
        <a:bodyPr/>
        <a:lstStyle/>
        <a:p>
          <a:endParaRPr lang="en-IN"/>
        </a:p>
      </dgm:t>
    </dgm:pt>
    <dgm:pt modelId="{73472D86-D885-4DC8-8054-90F1B65DDE34}" type="sibTrans" cxnId="{1DF9DB5E-B623-4368-BBE3-F19DB8CF0852}">
      <dgm:prSet/>
      <dgm:spPr/>
      <dgm:t>
        <a:bodyPr/>
        <a:lstStyle/>
        <a:p>
          <a:endParaRPr lang="en-IN"/>
        </a:p>
      </dgm:t>
    </dgm:pt>
    <dgm:pt modelId="{96FF3715-5B2F-479A-B42E-E9571831DA58}">
      <dgm:prSet/>
      <dgm:spPr/>
      <dgm:t>
        <a:bodyPr/>
        <a:lstStyle/>
        <a:p>
          <a:r>
            <a:rPr lang="en-IN" b="1"/>
            <a:t>Database System: MySQL</a:t>
          </a:r>
          <a:endParaRPr lang="en-IN"/>
        </a:p>
      </dgm:t>
    </dgm:pt>
    <dgm:pt modelId="{D0D95ACD-82C9-4276-9D62-F2CF8149B71B}" type="parTrans" cxnId="{EE0621C3-9100-45EE-B5A1-A01028579984}">
      <dgm:prSet/>
      <dgm:spPr/>
      <dgm:t>
        <a:bodyPr/>
        <a:lstStyle/>
        <a:p>
          <a:endParaRPr lang="en-IN"/>
        </a:p>
      </dgm:t>
    </dgm:pt>
    <dgm:pt modelId="{74B6C54F-855A-4EBC-B32E-18ABFCD55926}" type="sibTrans" cxnId="{EE0621C3-9100-45EE-B5A1-A01028579984}">
      <dgm:prSet/>
      <dgm:spPr/>
      <dgm:t>
        <a:bodyPr/>
        <a:lstStyle/>
        <a:p>
          <a:endParaRPr lang="en-IN"/>
        </a:p>
      </dgm:t>
    </dgm:pt>
    <dgm:pt modelId="{57954634-766B-45A3-B179-76D58BF4A39C}">
      <dgm:prSet/>
      <dgm:spPr/>
      <dgm:t>
        <a:bodyPr/>
        <a:lstStyle/>
        <a:p>
          <a:r>
            <a:rPr lang="en-IN" b="1"/>
            <a:t>Development Tools: VS Code</a:t>
          </a:r>
          <a:endParaRPr lang="en-IN"/>
        </a:p>
      </dgm:t>
    </dgm:pt>
    <dgm:pt modelId="{A7F21C24-3449-4D48-86BD-6B61FAB52113}" type="parTrans" cxnId="{62CF4AD4-8690-4937-94AF-F5637B2599E4}">
      <dgm:prSet/>
      <dgm:spPr/>
      <dgm:t>
        <a:bodyPr/>
        <a:lstStyle/>
        <a:p>
          <a:endParaRPr lang="en-IN"/>
        </a:p>
      </dgm:t>
    </dgm:pt>
    <dgm:pt modelId="{F9BEDA84-7FE1-4F88-B2BB-8CE8D58ABEAF}" type="sibTrans" cxnId="{62CF4AD4-8690-4937-94AF-F5637B2599E4}">
      <dgm:prSet/>
      <dgm:spPr/>
      <dgm:t>
        <a:bodyPr/>
        <a:lstStyle/>
        <a:p>
          <a:endParaRPr lang="en-IN"/>
        </a:p>
      </dgm:t>
    </dgm:pt>
    <dgm:pt modelId="{2CC16923-F20D-4E1E-BDB2-2332C64F3A33}" type="pres">
      <dgm:prSet presAssocID="{43A43972-300A-4EC7-9AFD-51D21FB9FE37}" presName="compositeShape" presStyleCnt="0">
        <dgm:presLayoutVars>
          <dgm:dir/>
          <dgm:resizeHandles/>
        </dgm:presLayoutVars>
      </dgm:prSet>
      <dgm:spPr/>
    </dgm:pt>
    <dgm:pt modelId="{6466F9C9-131D-4FFD-A054-A5E844443E6A}" type="pres">
      <dgm:prSet presAssocID="{43A43972-300A-4EC7-9AFD-51D21FB9FE37}" presName="pyramid" presStyleLbl="node1" presStyleIdx="0" presStyleCnt="1"/>
      <dgm:spPr/>
    </dgm:pt>
    <dgm:pt modelId="{895B57DA-4DB9-45E0-869B-6EF0F0E82131}" type="pres">
      <dgm:prSet presAssocID="{43A43972-300A-4EC7-9AFD-51D21FB9FE37}" presName="theList" presStyleCnt="0"/>
      <dgm:spPr/>
    </dgm:pt>
    <dgm:pt modelId="{B5706F6C-7EEE-419C-9E0F-6F7898B78FD7}" type="pres">
      <dgm:prSet presAssocID="{F8A18BD3-CE29-4043-A31D-383FFA8ADD44}" presName="aNode" presStyleLbl="fgAcc1" presStyleIdx="0" presStyleCnt="8">
        <dgm:presLayoutVars>
          <dgm:bulletEnabled val="1"/>
        </dgm:presLayoutVars>
      </dgm:prSet>
      <dgm:spPr/>
    </dgm:pt>
    <dgm:pt modelId="{D96431FE-0517-43C1-A7BC-35E0B489404F}" type="pres">
      <dgm:prSet presAssocID="{F8A18BD3-CE29-4043-A31D-383FFA8ADD44}" presName="aSpace" presStyleCnt="0"/>
      <dgm:spPr/>
    </dgm:pt>
    <dgm:pt modelId="{D728E354-5F38-45F7-A242-E308E960FB73}" type="pres">
      <dgm:prSet presAssocID="{88DD5CE7-86F2-45E4-A9F9-72156353CD3A}" presName="aNode" presStyleLbl="fgAcc1" presStyleIdx="1" presStyleCnt="8">
        <dgm:presLayoutVars>
          <dgm:bulletEnabled val="1"/>
        </dgm:presLayoutVars>
      </dgm:prSet>
      <dgm:spPr/>
    </dgm:pt>
    <dgm:pt modelId="{35155968-52FF-407A-B793-A69C59CA8010}" type="pres">
      <dgm:prSet presAssocID="{88DD5CE7-86F2-45E4-A9F9-72156353CD3A}" presName="aSpace" presStyleCnt="0"/>
      <dgm:spPr/>
    </dgm:pt>
    <dgm:pt modelId="{239FF19A-4747-4C6F-B26F-16181BB54F78}" type="pres">
      <dgm:prSet presAssocID="{98E8B6B9-3940-4B3C-B609-92851646C976}" presName="aNode" presStyleLbl="fgAcc1" presStyleIdx="2" presStyleCnt="8">
        <dgm:presLayoutVars>
          <dgm:bulletEnabled val="1"/>
        </dgm:presLayoutVars>
      </dgm:prSet>
      <dgm:spPr/>
    </dgm:pt>
    <dgm:pt modelId="{4E0735AC-AD0A-4D0A-B6C4-02277AD4355F}" type="pres">
      <dgm:prSet presAssocID="{98E8B6B9-3940-4B3C-B609-92851646C976}" presName="aSpace" presStyleCnt="0"/>
      <dgm:spPr/>
    </dgm:pt>
    <dgm:pt modelId="{B6F10D81-8305-4CDF-9019-E9A529FEC6A0}" type="pres">
      <dgm:prSet presAssocID="{AA653C53-8DEC-4E27-BB80-C9B9ADDB9F4E}" presName="aNode" presStyleLbl="fgAcc1" presStyleIdx="3" presStyleCnt="8">
        <dgm:presLayoutVars>
          <dgm:bulletEnabled val="1"/>
        </dgm:presLayoutVars>
      </dgm:prSet>
      <dgm:spPr/>
    </dgm:pt>
    <dgm:pt modelId="{49277504-1FBF-41BA-A976-25C52C5BA8F7}" type="pres">
      <dgm:prSet presAssocID="{AA653C53-8DEC-4E27-BB80-C9B9ADDB9F4E}" presName="aSpace" presStyleCnt="0"/>
      <dgm:spPr/>
    </dgm:pt>
    <dgm:pt modelId="{23618B8B-31C1-43BE-803F-82A449016ECD}" type="pres">
      <dgm:prSet presAssocID="{1591E7F9-5F3B-4A58-8E7F-D90A6F692621}" presName="aNode" presStyleLbl="fgAcc1" presStyleIdx="4" presStyleCnt="8">
        <dgm:presLayoutVars>
          <dgm:bulletEnabled val="1"/>
        </dgm:presLayoutVars>
      </dgm:prSet>
      <dgm:spPr/>
    </dgm:pt>
    <dgm:pt modelId="{DEB56B8C-0904-448E-A5B9-84B1ADA7A69A}" type="pres">
      <dgm:prSet presAssocID="{1591E7F9-5F3B-4A58-8E7F-D90A6F692621}" presName="aSpace" presStyleCnt="0"/>
      <dgm:spPr/>
    </dgm:pt>
    <dgm:pt modelId="{62281F1F-93D5-4B96-86B2-A41D630D1B7A}" type="pres">
      <dgm:prSet presAssocID="{39B405D1-9F71-4D60-9AAD-68C42B8391F4}" presName="aNode" presStyleLbl="fgAcc1" presStyleIdx="5" presStyleCnt="8">
        <dgm:presLayoutVars>
          <dgm:bulletEnabled val="1"/>
        </dgm:presLayoutVars>
      </dgm:prSet>
      <dgm:spPr/>
    </dgm:pt>
    <dgm:pt modelId="{33FCE687-877D-49A9-B9B9-9900AC987DE9}" type="pres">
      <dgm:prSet presAssocID="{39B405D1-9F71-4D60-9AAD-68C42B8391F4}" presName="aSpace" presStyleCnt="0"/>
      <dgm:spPr/>
    </dgm:pt>
    <dgm:pt modelId="{50ACE37D-DF2E-4908-B90B-5C406A28D378}" type="pres">
      <dgm:prSet presAssocID="{96FF3715-5B2F-479A-B42E-E9571831DA58}" presName="aNode" presStyleLbl="fgAcc1" presStyleIdx="6" presStyleCnt="8">
        <dgm:presLayoutVars>
          <dgm:bulletEnabled val="1"/>
        </dgm:presLayoutVars>
      </dgm:prSet>
      <dgm:spPr/>
    </dgm:pt>
    <dgm:pt modelId="{9054B1B4-3E52-4508-A543-70285E2CE261}" type="pres">
      <dgm:prSet presAssocID="{96FF3715-5B2F-479A-B42E-E9571831DA58}" presName="aSpace" presStyleCnt="0"/>
      <dgm:spPr/>
    </dgm:pt>
    <dgm:pt modelId="{B9F24914-48B9-413A-BEB1-6DDD42100B6E}" type="pres">
      <dgm:prSet presAssocID="{57954634-766B-45A3-B179-76D58BF4A39C}" presName="aNode" presStyleLbl="fgAcc1" presStyleIdx="7" presStyleCnt="8">
        <dgm:presLayoutVars>
          <dgm:bulletEnabled val="1"/>
        </dgm:presLayoutVars>
      </dgm:prSet>
      <dgm:spPr/>
    </dgm:pt>
    <dgm:pt modelId="{D405F80E-0754-4A3E-A4E8-BAAF520BFF91}" type="pres">
      <dgm:prSet presAssocID="{57954634-766B-45A3-B179-76D58BF4A39C}" presName="aSpace" presStyleCnt="0"/>
      <dgm:spPr/>
    </dgm:pt>
  </dgm:ptLst>
  <dgm:cxnLst>
    <dgm:cxn modelId="{9034DD0B-C6B3-4755-9BC9-12F7906A4EFC}" type="presOf" srcId="{AA653C53-8DEC-4E27-BB80-C9B9ADDB9F4E}" destId="{B6F10D81-8305-4CDF-9019-E9A529FEC6A0}" srcOrd="0" destOrd="0" presId="urn:microsoft.com/office/officeart/2005/8/layout/pyramid2"/>
    <dgm:cxn modelId="{04207E16-C04A-4625-BB1C-B28DB72A1022}" srcId="{43A43972-300A-4EC7-9AFD-51D21FB9FE37}" destId="{AA653C53-8DEC-4E27-BB80-C9B9ADDB9F4E}" srcOrd="3" destOrd="0" parTransId="{70F340A5-4F15-43CD-9948-9359A1FFF948}" sibTransId="{9E47E19D-3862-47D1-9304-C7BEFBAC380E}"/>
    <dgm:cxn modelId="{CC170739-48BE-46DC-940E-F8DD81C977A0}" type="presOf" srcId="{39B405D1-9F71-4D60-9AAD-68C42B8391F4}" destId="{62281F1F-93D5-4B96-86B2-A41D630D1B7A}" srcOrd="0" destOrd="0" presId="urn:microsoft.com/office/officeart/2005/8/layout/pyramid2"/>
    <dgm:cxn modelId="{1DF9DB5E-B623-4368-BBE3-F19DB8CF0852}" srcId="{43A43972-300A-4EC7-9AFD-51D21FB9FE37}" destId="{39B405D1-9F71-4D60-9AAD-68C42B8391F4}" srcOrd="5" destOrd="0" parTransId="{94C55DB5-1E26-4917-B8BB-E16735B6665D}" sibTransId="{73472D86-D885-4DC8-8054-90F1B65DDE34}"/>
    <dgm:cxn modelId="{DC95B968-4B2F-49F2-9EEA-44B9C8F60A71}" srcId="{43A43972-300A-4EC7-9AFD-51D21FB9FE37}" destId="{1591E7F9-5F3B-4A58-8E7F-D90A6F692621}" srcOrd="4" destOrd="0" parTransId="{D6F1556A-B889-4BD6-B7BB-ED160DD6F0D9}" sibTransId="{1EA86890-3382-4674-A404-474098D8718D}"/>
    <dgm:cxn modelId="{F1E0836C-29A9-44F0-8A17-1C829F502495}" type="presOf" srcId="{98E8B6B9-3940-4B3C-B609-92851646C976}" destId="{239FF19A-4747-4C6F-B26F-16181BB54F78}" srcOrd="0" destOrd="0" presId="urn:microsoft.com/office/officeart/2005/8/layout/pyramid2"/>
    <dgm:cxn modelId="{F2DCAF50-3ACF-4028-8A3E-4D9EABC4E80A}" type="presOf" srcId="{43A43972-300A-4EC7-9AFD-51D21FB9FE37}" destId="{2CC16923-F20D-4E1E-BDB2-2332C64F3A33}" srcOrd="0" destOrd="0" presId="urn:microsoft.com/office/officeart/2005/8/layout/pyramid2"/>
    <dgm:cxn modelId="{18B51A52-4D15-4B77-84B1-7ADB1300ADE9}" srcId="{43A43972-300A-4EC7-9AFD-51D21FB9FE37}" destId="{88DD5CE7-86F2-45E4-A9F9-72156353CD3A}" srcOrd="1" destOrd="0" parTransId="{AFC8A15B-436B-4A20-A4DA-19D2B31349F4}" sibTransId="{F6D1469A-2EF9-4190-818D-7DF8C690EB38}"/>
    <dgm:cxn modelId="{DC99A48A-5B16-461F-86FC-EFE195F5D509}" srcId="{43A43972-300A-4EC7-9AFD-51D21FB9FE37}" destId="{F8A18BD3-CE29-4043-A31D-383FFA8ADD44}" srcOrd="0" destOrd="0" parTransId="{22000F13-531F-4F9F-A7E7-F1DE8BCB341C}" sibTransId="{7E4D1C82-F2E4-42A6-90DD-567B53248444}"/>
    <dgm:cxn modelId="{38BC11B9-379E-4D15-9E61-88142CA705FF}" type="presOf" srcId="{57954634-766B-45A3-B179-76D58BF4A39C}" destId="{B9F24914-48B9-413A-BEB1-6DDD42100B6E}" srcOrd="0" destOrd="0" presId="urn:microsoft.com/office/officeart/2005/8/layout/pyramid2"/>
    <dgm:cxn modelId="{EE0621C3-9100-45EE-B5A1-A01028579984}" srcId="{43A43972-300A-4EC7-9AFD-51D21FB9FE37}" destId="{96FF3715-5B2F-479A-B42E-E9571831DA58}" srcOrd="6" destOrd="0" parTransId="{D0D95ACD-82C9-4276-9D62-F2CF8149B71B}" sibTransId="{74B6C54F-855A-4EBC-B32E-18ABFCD55926}"/>
    <dgm:cxn modelId="{7075A9CD-EA86-46EA-ADF9-A96FB5608D75}" type="presOf" srcId="{F8A18BD3-CE29-4043-A31D-383FFA8ADD44}" destId="{B5706F6C-7EEE-419C-9E0F-6F7898B78FD7}" srcOrd="0" destOrd="0" presId="urn:microsoft.com/office/officeart/2005/8/layout/pyramid2"/>
    <dgm:cxn modelId="{62CF4AD4-8690-4937-94AF-F5637B2599E4}" srcId="{43A43972-300A-4EC7-9AFD-51D21FB9FE37}" destId="{57954634-766B-45A3-B179-76D58BF4A39C}" srcOrd="7" destOrd="0" parTransId="{A7F21C24-3449-4D48-86BD-6B61FAB52113}" sibTransId="{F9BEDA84-7FE1-4F88-B2BB-8CE8D58ABEAF}"/>
    <dgm:cxn modelId="{772738E8-3A55-4E4C-95B1-7501CE301840}" type="presOf" srcId="{88DD5CE7-86F2-45E4-A9F9-72156353CD3A}" destId="{D728E354-5F38-45F7-A242-E308E960FB73}" srcOrd="0" destOrd="0" presId="urn:microsoft.com/office/officeart/2005/8/layout/pyramid2"/>
    <dgm:cxn modelId="{85458CE9-A8D3-4FC5-8AE9-0536386B8563}" type="presOf" srcId="{1591E7F9-5F3B-4A58-8E7F-D90A6F692621}" destId="{23618B8B-31C1-43BE-803F-82A449016ECD}" srcOrd="0" destOrd="0" presId="urn:microsoft.com/office/officeart/2005/8/layout/pyramid2"/>
    <dgm:cxn modelId="{19A6C3EB-D1CB-4674-8A0E-FF1C80CFA963}" srcId="{43A43972-300A-4EC7-9AFD-51D21FB9FE37}" destId="{98E8B6B9-3940-4B3C-B609-92851646C976}" srcOrd="2" destOrd="0" parTransId="{0E01A03A-FF11-4441-9679-D93348DBB7BC}" sibTransId="{5B83595E-B280-4224-9435-23826BB34485}"/>
    <dgm:cxn modelId="{9E8E8DF6-A061-475A-A9B1-0F3D642A2EEC}" type="presOf" srcId="{96FF3715-5B2F-479A-B42E-E9571831DA58}" destId="{50ACE37D-DF2E-4908-B90B-5C406A28D378}" srcOrd="0" destOrd="0" presId="urn:microsoft.com/office/officeart/2005/8/layout/pyramid2"/>
    <dgm:cxn modelId="{2035AB8F-2FFF-4FFA-AA0C-1504F78117BC}" type="presParOf" srcId="{2CC16923-F20D-4E1E-BDB2-2332C64F3A33}" destId="{6466F9C9-131D-4FFD-A054-A5E844443E6A}" srcOrd="0" destOrd="0" presId="urn:microsoft.com/office/officeart/2005/8/layout/pyramid2"/>
    <dgm:cxn modelId="{9FFCC721-5049-474E-BE29-F1D9E8AEE2E6}" type="presParOf" srcId="{2CC16923-F20D-4E1E-BDB2-2332C64F3A33}" destId="{895B57DA-4DB9-45E0-869B-6EF0F0E82131}" srcOrd="1" destOrd="0" presId="urn:microsoft.com/office/officeart/2005/8/layout/pyramid2"/>
    <dgm:cxn modelId="{08FEA772-ED18-404E-B622-BD3259C1BAEC}" type="presParOf" srcId="{895B57DA-4DB9-45E0-869B-6EF0F0E82131}" destId="{B5706F6C-7EEE-419C-9E0F-6F7898B78FD7}" srcOrd="0" destOrd="0" presId="urn:microsoft.com/office/officeart/2005/8/layout/pyramid2"/>
    <dgm:cxn modelId="{BA191619-8F8D-4383-B338-085EFA4EA792}" type="presParOf" srcId="{895B57DA-4DB9-45E0-869B-6EF0F0E82131}" destId="{D96431FE-0517-43C1-A7BC-35E0B489404F}" srcOrd="1" destOrd="0" presId="urn:microsoft.com/office/officeart/2005/8/layout/pyramid2"/>
    <dgm:cxn modelId="{BBF5E4DD-0E99-42E4-A9F3-F70D9F97ED7F}" type="presParOf" srcId="{895B57DA-4DB9-45E0-869B-6EF0F0E82131}" destId="{D728E354-5F38-45F7-A242-E308E960FB73}" srcOrd="2" destOrd="0" presId="urn:microsoft.com/office/officeart/2005/8/layout/pyramid2"/>
    <dgm:cxn modelId="{05645724-3955-469F-B082-E2D939DE08FD}" type="presParOf" srcId="{895B57DA-4DB9-45E0-869B-6EF0F0E82131}" destId="{35155968-52FF-407A-B793-A69C59CA8010}" srcOrd="3" destOrd="0" presId="urn:microsoft.com/office/officeart/2005/8/layout/pyramid2"/>
    <dgm:cxn modelId="{CB52E21A-E5E5-4426-BA5A-9839EF299E6D}" type="presParOf" srcId="{895B57DA-4DB9-45E0-869B-6EF0F0E82131}" destId="{239FF19A-4747-4C6F-B26F-16181BB54F78}" srcOrd="4" destOrd="0" presId="urn:microsoft.com/office/officeart/2005/8/layout/pyramid2"/>
    <dgm:cxn modelId="{F8912855-B61D-42D3-ADC5-F1C9AD158935}" type="presParOf" srcId="{895B57DA-4DB9-45E0-869B-6EF0F0E82131}" destId="{4E0735AC-AD0A-4D0A-B6C4-02277AD4355F}" srcOrd="5" destOrd="0" presId="urn:microsoft.com/office/officeart/2005/8/layout/pyramid2"/>
    <dgm:cxn modelId="{2E6E1BFF-380F-4256-AD09-DFF9532F2B69}" type="presParOf" srcId="{895B57DA-4DB9-45E0-869B-6EF0F0E82131}" destId="{B6F10D81-8305-4CDF-9019-E9A529FEC6A0}" srcOrd="6" destOrd="0" presId="urn:microsoft.com/office/officeart/2005/8/layout/pyramid2"/>
    <dgm:cxn modelId="{DB7A25F2-3B7C-4A93-80FB-E6A7C0576564}" type="presParOf" srcId="{895B57DA-4DB9-45E0-869B-6EF0F0E82131}" destId="{49277504-1FBF-41BA-A976-25C52C5BA8F7}" srcOrd="7" destOrd="0" presId="urn:microsoft.com/office/officeart/2005/8/layout/pyramid2"/>
    <dgm:cxn modelId="{A72486E8-EABD-4806-B5E3-CCB8EF8F77EF}" type="presParOf" srcId="{895B57DA-4DB9-45E0-869B-6EF0F0E82131}" destId="{23618B8B-31C1-43BE-803F-82A449016ECD}" srcOrd="8" destOrd="0" presId="urn:microsoft.com/office/officeart/2005/8/layout/pyramid2"/>
    <dgm:cxn modelId="{6395CC40-1A1B-42FB-8E98-92A9CA984442}" type="presParOf" srcId="{895B57DA-4DB9-45E0-869B-6EF0F0E82131}" destId="{DEB56B8C-0904-448E-A5B9-84B1ADA7A69A}" srcOrd="9" destOrd="0" presId="urn:microsoft.com/office/officeart/2005/8/layout/pyramid2"/>
    <dgm:cxn modelId="{69240CB8-50B7-4DD7-A89F-BB67466D04D1}" type="presParOf" srcId="{895B57DA-4DB9-45E0-869B-6EF0F0E82131}" destId="{62281F1F-93D5-4B96-86B2-A41D630D1B7A}" srcOrd="10" destOrd="0" presId="urn:microsoft.com/office/officeart/2005/8/layout/pyramid2"/>
    <dgm:cxn modelId="{61F4B47C-2104-48F8-B87B-F866B6484164}" type="presParOf" srcId="{895B57DA-4DB9-45E0-869B-6EF0F0E82131}" destId="{33FCE687-877D-49A9-B9B9-9900AC987DE9}" srcOrd="11" destOrd="0" presId="urn:microsoft.com/office/officeart/2005/8/layout/pyramid2"/>
    <dgm:cxn modelId="{2BF0E068-6181-4AA2-B017-B65C21CCB181}" type="presParOf" srcId="{895B57DA-4DB9-45E0-869B-6EF0F0E82131}" destId="{50ACE37D-DF2E-4908-B90B-5C406A28D378}" srcOrd="12" destOrd="0" presId="urn:microsoft.com/office/officeart/2005/8/layout/pyramid2"/>
    <dgm:cxn modelId="{87D8F576-6C49-49E7-85CE-DB44297173A0}" type="presParOf" srcId="{895B57DA-4DB9-45E0-869B-6EF0F0E82131}" destId="{9054B1B4-3E52-4508-A543-70285E2CE261}" srcOrd="13" destOrd="0" presId="urn:microsoft.com/office/officeart/2005/8/layout/pyramid2"/>
    <dgm:cxn modelId="{BEF2EF17-E0FC-45EB-82C7-A90B4B05A1DB}" type="presParOf" srcId="{895B57DA-4DB9-45E0-869B-6EF0F0E82131}" destId="{B9F24914-48B9-413A-BEB1-6DDD42100B6E}" srcOrd="14" destOrd="0" presId="urn:microsoft.com/office/officeart/2005/8/layout/pyramid2"/>
    <dgm:cxn modelId="{343F54F5-C148-4DE1-ACBA-20B17BA5EFCB}" type="presParOf" srcId="{895B57DA-4DB9-45E0-869B-6EF0F0E82131}" destId="{D405F80E-0754-4A3E-A4E8-BAAF520BFF91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4B1544-57F8-4F35-B5B5-ED66A16C47D2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F1180EDD-2148-4C13-ADB9-970EDC3CC216}">
      <dgm:prSet/>
      <dgm:spPr/>
      <dgm:t>
        <a:bodyPr/>
        <a:lstStyle/>
        <a:p>
          <a:r>
            <a:rPr lang="en-IN" b="1" baseline="0"/>
            <a:t>Docker Containerization: Create configured Docker containers.</a:t>
          </a:r>
          <a:endParaRPr lang="en-IN"/>
        </a:p>
      </dgm:t>
    </dgm:pt>
    <dgm:pt modelId="{D07AA6FE-ACB0-403C-8AC4-A9A3CBFDB20F}" type="parTrans" cxnId="{4B695137-3DE5-423A-8AF9-F649A82D8021}">
      <dgm:prSet/>
      <dgm:spPr/>
      <dgm:t>
        <a:bodyPr/>
        <a:lstStyle/>
        <a:p>
          <a:endParaRPr lang="en-IN"/>
        </a:p>
      </dgm:t>
    </dgm:pt>
    <dgm:pt modelId="{8898F756-5F72-4493-8D0A-7DB0D9500BDD}" type="sibTrans" cxnId="{4B695137-3DE5-423A-8AF9-F649A82D8021}">
      <dgm:prSet/>
      <dgm:spPr/>
      <dgm:t>
        <a:bodyPr/>
        <a:lstStyle/>
        <a:p>
          <a:endParaRPr lang="en-IN"/>
        </a:p>
      </dgm:t>
    </dgm:pt>
    <dgm:pt modelId="{262AAD83-62F2-4620-989D-EEE7902F3F6F}">
      <dgm:prSet/>
      <dgm:spPr/>
      <dgm:t>
        <a:bodyPr/>
        <a:lstStyle/>
        <a:p>
          <a:r>
            <a:rPr lang="en-IN" b="1" baseline="0"/>
            <a:t>CI/CD Pipeline Setup: Establish a comprehensive pipeline for front-end, back-end, and database components.</a:t>
          </a:r>
          <a:endParaRPr lang="en-IN"/>
        </a:p>
      </dgm:t>
    </dgm:pt>
    <dgm:pt modelId="{1A232198-A8AD-4113-94C3-114E6A948F55}" type="parTrans" cxnId="{E5C76485-4AF4-4082-B931-B66110D1BB9A}">
      <dgm:prSet/>
      <dgm:spPr/>
      <dgm:t>
        <a:bodyPr/>
        <a:lstStyle/>
        <a:p>
          <a:endParaRPr lang="en-IN"/>
        </a:p>
      </dgm:t>
    </dgm:pt>
    <dgm:pt modelId="{16D548D6-F9FC-4B50-82E8-CBE8392899D4}" type="sibTrans" cxnId="{E5C76485-4AF4-4082-B931-B66110D1BB9A}">
      <dgm:prSet/>
      <dgm:spPr/>
      <dgm:t>
        <a:bodyPr/>
        <a:lstStyle/>
        <a:p>
          <a:endParaRPr lang="en-IN"/>
        </a:p>
      </dgm:t>
    </dgm:pt>
    <dgm:pt modelId="{3938BC37-9CCD-427F-88C7-6606D4B89D04}">
      <dgm:prSet/>
      <dgm:spPr/>
      <dgm:t>
        <a:bodyPr/>
        <a:lstStyle/>
        <a:p>
          <a:r>
            <a:rPr lang="en-IN" b="1" baseline="0"/>
            <a:t>Environment Setup: Configure staging and production environments with Docker containers.</a:t>
          </a:r>
          <a:endParaRPr lang="en-IN"/>
        </a:p>
      </dgm:t>
    </dgm:pt>
    <dgm:pt modelId="{179EE87C-2262-4883-8411-38EF4BEA8C97}" type="parTrans" cxnId="{2CB7B278-B338-4B0D-AEA7-27CF399F152D}">
      <dgm:prSet/>
      <dgm:spPr/>
      <dgm:t>
        <a:bodyPr/>
        <a:lstStyle/>
        <a:p>
          <a:endParaRPr lang="en-IN"/>
        </a:p>
      </dgm:t>
    </dgm:pt>
    <dgm:pt modelId="{5FDC12EA-6967-45D4-8C66-CBC0347A2E04}" type="sibTrans" cxnId="{2CB7B278-B338-4B0D-AEA7-27CF399F152D}">
      <dgm:prSet/>
      <dgm:spPr/>
      <dgm:t>
        <a:bodyPr/>
        <a:lstStyle/>
        <a:p>
          <a:endParaRPr lang="en-IN"/>
        </a:p>
      </dgm:t>
    </dgm:pt>
    <dgm:pt modelId="{8F905802-9120-487D-970F-0A6755A8844B}">
      <dgm:prSet/>
      <dgm:spPr/>
      <dgm:t>
        <a:bodyPr/>
        <a:lstStyle/>
        <a:p>
          <a:r>
            <a:rPr lang="en-IN" b="1" baseline="0"/>
            <a:t>Front and Back-end Development: Develop components based on specifications.</a:t>
          </a:r>
          <a:endParaRPr lang="en-IN"/>
        </a:p>
      </dgm:t>
    </dgm:pt>
    <dgm:pt modelId="{CDACEB44-1F9B-47EB-BDF5-AAC1D3532DD6}" type="parTrans" cxnId="{B7B039B7-9A3F-47D4-B7AD-D0ECF78E68A6}">
      <dgm:prSet/>
      <dgm:spPr/>
      <dgm:t>
        <a:bodyPr/>
        <a:lstStyle/>
        <a:p>
          <a:endParaRPr lang="en-IN"/>
        </a:p>
      </dgm:t>
    </dgm:pt>
    <dgm:pt modelId="{4696CD27-C3DC-46E3-B2BF-98F6D2E8514E}" type="sibTrans" cxnId="{B7B039B7-9A3F-47D4-B7AD-D0ECF78E68A6}">
      <dgm:prSet/>
      <dgm:spPr/>
      <dgm:t>
        <a:bodyPr/>
        <a:lstStyle/>
        <a:p>
          <a:endParaRPr lang="en-IN"/>
        </a:p>
      </dgm:t>
    </dgm:pt>
    <dgm:pt modelId="{3BF049E8-D908-4B84-9C86-423E377D1ACC}">
      <dgm:prSet/>
      <dgm:spPr/>
      <dgm:t>
        <a:bodyPr/>
        <a:lstStyle/>
        <a:p>
          <a:r>
            <a:rPr lang="en-IN" b="1" baseline="0"/>
            <a:t>Database Design and Implementation: Create database structure and perform CRUD operations.</a:t>
          </a:r>
          <a:endParaRPr lang="en-IN"/>
        </a:p>
      </dgm:t>
    </dgm:pt>
    <dgm:pt modelId="{7569C1A7-415E-4711-81F0-18CA98C804EA}" type="parTrans" cxnId="{43985AD1-0F46-4C5D-8EC7-D633F587B38F}">
      <dgm:prSet/>
      <dgm:spPr/>
      <dgm:t>
        <a:bodyPr/>
        <a:lstStyle/>
        <a:p>
          <a:endParaRPr lang="en-IN"/>
        </a:p>
      </dgm:t>
    </dgm:pt>
    <dgm:pt modelId="{49660508-2BCD-414F-8B6D-78F4F725FA8E}" type="sibTrans" cxnId="{43985AD1-0F46-4C5D-8EC7-D633F587B38F}">
      <dgm:prSet/>
      <dgm:spPr/>
      <dgm:t>
        <a:bodyPr/>
        <a:lstStyle/>
        <a:p>
          <a:endParaRPr lang="en-IN"/>
        </a:p>
      </dgm:t>
    </dgm:pt>
    <dgm:pt modelId="{E741841E-DD59-4AE5-AB63-32D754F29686}">
      <dgm:prSet/>
      <dgm:spPr/>
      <dgm:t>
        <a:bodyPr/>
        <a:lstStyle/>
        <a:p>
          <a:r>
            <a:rPr lang="en-IN" b="1" baseline="0"/>
            <a:t>Documentation: Create detailed documentation for code, database, Docker containers, and pipeline configuration</a:t>
          </a:r>
          <a:endParaRPr lang="en-IN"/>
        </a:p>
      </dgm:t>
    </dgm:pt>
    <dgm:pt modelId="{E89FB443-A986-4663-B959-91C7B354031D}" type="parTrans" cxnId="{B5D44466-92C0-4940-8770-B684BFFD9613}">
      <dgm:prSet/>
      <dgm:spPr/>
      <dgm:t>
        <a:bodyPr/>
        <a:lstStyle/>
        <a:p>
          <a:endParaRPr lang="en-IN"/>
        </a:p>
      </dgm:t>
    </dgm:pt>
    <dgm:pt modelId="{56BDC9BF-B1FB-4EC8-8512-51A44A4F9A11}" type="sibTrans" cxnId="{B5D44466-92C0-4940-8770-B684BFFD9613}">
      <dgm:prSet/>
      <dgm:spPr/>
      <dgm:t>
        <a:bodyPr/>
        <a:lstStyle/>
        <a:p>
          <a:endParaRPr lang="en-IN"/>
        </a:p>
      </dgm:t>
    </dgm:pt>
    <dgm:pt modelId="{13BFD4C2-1F88-4A71-976B-DA0EEECAED2F}" type="pres">
      <dgm:prSet presAssocID="{474B1544-57F8-4F35-B5B5-ED66A16C47D2}" presName="CompostProcess" presStyleCnt="0">
        <dgm:presLayoutVars>
          <dgm:dir/>
          <dgm:resizeHandles val="exact"/>
        </dgm:presLayoutVars>
      </dgm:prSet>
      <dgm:spPr/>
    </dgm:pt>
    <dgm:pt modelId="{9A4513FB-7915-4FE8-8EAF-36CE6D1E55A9}" type="pres">
      <dgm:prSet presAssocID="{474B1544-57F8-4F35-B5B5-ED66A16C47D2}" presName="arrow" presStyleLbl="bgShp" presStyleIdx="0" presStyleCnt="1"/>
      <dgm:spPr/>
    </dgm:pt>
    <dgm:pt modelId="{A7297A7B-7E1A-4173-A589-EC88DD7398E7}" type="pres">
      <dgm:prSet presAssocID="{474B1544-57F8-4F35-B5B5-ED66A16C47D2}" presName="linearProcess" presStyleCnt="0"/>
      <dgm:spPr/>
    </dgm:pt>
    <dgm:pt modelId="{54AED401-13CB-467C-89FE-F400E63291F2}" type="pres">
      <dgm:prSet presAssocID="{F1180EDD-2148-4C13-ADB9-970EDC3CC216}" presName="textNode" presStyleLbl="node1" presStyleIdx="0" presStyleCnt="6">
        <dgm:presLayoutVars>
          <dgm:bulletEnabled val="1"/>
        </dgm:presLayoutVars>
      </dgm:prSet>
      <dgm:spPr/>
    </dgm:pt>
    <dgm:pt modelId="{B106A6D4-F834-4EA0-82DB-6AB4001690D4}" type="pres">
      <dgm:prSet presAssocID="{8898F756-5F72-4493-8D0A-7DB0D9500BDD}" presName="sibTrans" presStyleCnt="0"/>
      <dgm:spPr/>
    </dgm:pt>
    <dgm:pt modelId="{CACA54D8-374A-426C-80B1-1511CBCDA080}" type="pres">
      <dgm:prSet presAssocID="{262AAD83-62F2-4620-989D-EEE7902F3F6F}" presName="textNode" presStyleLbl="node1" presStyleIdx="1" presStyleCnt="6">
        <dgm:presLayoutVars>
          <dgm:bulletEnabled val="1"/>
        </dgm:presLayoutVars>
      </dgm:prSet>
      <dgm:spPr/>
    </dgm:pt>
    <dgm:pt modelId="{2BF6ED38-72D9-40A3-882F-9C20DCB36C8A}" type="pres">
      <dgm:prSet presAssocID="{16D548D6-F9FC-4B50-82E8-CBE8392899D4}" presName="sibTrans" presStyleCnt="0"/>
      <dgm:spPr/>
    </dgm:pt>
    <dgm:pt modelId="{D4EC6CB5-4FAB-4D08-B11C-2630EA479A25}" type="pres">
      <dgm:prSet presAssocID="{3938BC37-9CCD-427F-88C7-6606D4B89D04}" presName="textNode" presStyleLbl="node1" presStyleIdx="2" presStyleCnt="6">
        <dgm:presLayoutVars>
          <dgm:bulletEnabled val="1"/>
        </dgm:presLayoutVars>
      </dgm:prSet>
      <dgm:spPr/>
    </dgm:pt>
    <dgm:pt modelId="{2DCBAAD4-959D-4DA6-8CB1-4C6641723CAB}" type="pres">
      <dgm:prSet presAssocID="{5FDC12EA-6967-45D4-8C66-CBC0347A2E04}" presName="sibTrans" presStyleCnt="0"/>
      <dgm:spPr/>
    </dgm:pt>
    <dgm:pt modelId="{E7252B38-5FB2-41B3-9D0B-9C019C72CDD8}" type="pres">
      <dgm:prSet presAssocID="{8F905802-9120-487D-970F-0A6755A8844B}" presName="textNode" presStyleLbl="node1" presStyleIdx="3" presStyleCnt="6">
        <dgm:presLayoutVars>
          <dgm:bulletEnabled val="1"/>
        </dgm:presLayoutVars>
      </dgm:prSet>
      <dgm:spPr/>
    </dgm:pt>
    <dgm:pt modelId="{17623143-FC52-4AA3-9630-872A942038A2}" type="pres">
      <dgm:prSet presAssocID="{4696CD27-C3DC-46E3-B2BF-98F6D2E8514E}" presName="sibTrans" presStyleCnt="0"/>
      <dgm:spPr/>
    </dgm:pt>
    <dgm:pt modelId="{5C379C09-9515-46EE-AFE2-951C481DC3F2}" type="pres">
      <dgm:prSet presAssocID="{3BF049E8-D908-4B84-9C86-423E377D1ACC}" presName="textNode" presStyleLbl="node1" presStyleIdx="4" presStyleCnt="6">
        <dgm:presLayoutVars>
          <dgm:bulletEnabled val="1"/>
        </dgm:presLayoutVars>
      </dgm:prSet>
      <dgm:spPr/>
    </dgm:pt>
    <dgm:pt modelId="{457BC866-7DD6-45AC-8678-65CA92FDDD54}" type="pres">
      <dgm:prSet presAssocID="{49660508-2BCD-414F-8B6D-78F4F725FA8E}" presName="sibTrans" presStyleCnt="0"/>
      <dgm:spPr/>
    </dgm:pt>
    <dgm:pt modelId="{38A0CA18-2F30-42AE-BDC7-82A974723FEE}" type="pres">
      <dgm:prSet presAssocID="{E741841E-DD59-4AE5-AB63-32D754F2968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24B0515-D796-4FC2-8BA2-76FC48099CCC}" type="presOf" srcId="{8F905802-9120-487D-970F-0A6755A8844B}" destId="{E7252B38-5FB2-41B3-9D0B-9C019C72CDD8}" srcOrd="0" destOrd="0" presId="urn:microsoft.com/office/officeart/2005/8/layout/hProcess9"/>
    <dgm:cxn modelId="{DC58E232-A6A7-4D50-8770-BCDCD705A765}" type="presOf" srcId="{3BF049E8-D908-4B84-9C86-423E377D1ACC}" destId="{5C379C09-9515-46EE-AFE2-951C481DC3F2}" srcOrd="0" destOrd="0" presId="urn:microsoft.com/office/officeart/2005/8/layout/hProcess9"/>
    <dgm:cxn modelId="{4B695137-3DE5-423A-8AF9-F649A82D8021}" srcId="{474B1544-57F8-4F35-B5B5-ED66A16C47D2}" destId="{F1180EDD-2148-4C13-ADB9-970EDC3CC216}" srcOrd="0" destOrd="0" parTransId="{D07AA6FE-ACB0-403C-8AC4-A9A3CBFDB20F}" sibTransId="{8898F756-5F72-4493-8D0A-7DB0D9500BDD}"/>
    <dgm:cxn modelId="{267A2660-BF7A-4211-97A0-189E9B1460C5}" type="presOf" srcId="{E741841E-DD59-4AE5-AB63-32D754F29686}" destId="{38A0CA18-2F30-42AE-BDC7-82A974723FEE}" srcOrd="0" destOrd="0" presId="urn:microsoft.com/office/officeart/2005/8/layout/hProcess9"/>
    <dgm:cxn modelId="{B5D44466-92C0-4940-8770-B684BFFD9613}" srcId="{474B1544-57F8-4F35-B5B5-ED66A16C47D2}" destId="{E741841E-DD59-4AE5-AB63-32D754F29686}" srcOrd="5" destOrd="0" parTransId="{E89FB443-A986-4663-B959-91C7B354031D}" sibTransId="{56BDC9BF-B1FB-4EC8-8512-51A44A4F9A11}"/>
    <dgm:cxn modelId="{2CB7B278-B338-4B0D-AEA7-27CF399F152D}" srcId="{474B1544-57F8-4F35-B5B5-ED66A16C47D2}" destId="{3938BC37-9CCD-427F-88C7-6606D4B89D04}" srcOrd="2" destOrd="0" parTransId="{179EE87C-2262-4883-8411-38EF4BEA8C97}" sibTransId="{5FDC12EA-6967-45D4-8C66-CBC0347A2E04}"/>
    <dgm:cxn modelId="{E5C76485-4AF4-4082-B931-B66110D1BB9A}" srcId="{474B1544-57F8-4F35-B5B5-ED66A16C47D2}" destId="{262AAD83-62F2-4620-989D-EEE7902F3F6F}" srcOrd="1" destOrd="0" parTransId="{1A232198-A8AD-4113-94C3-114E6A948F55}" sibTransId="{16D548D6-F9FC-4B50-82E8-CBE8392899D4}"/>
    <dgm:cxn modelId="{01E56F93-C65C-49C7-A8E2-7ACE4F1DE20E}" type="presOf" srcId="{262AAD83-62F2-4620-989D-EEE7902F3F6F}" destId="{CACA54D8-374A-426C-80B1-1511CBCDA080}" srcOrd="0" destOrd="0" presId="urn:microsoft.com/office/officeart/2005/8/layout/hProcess9"/>
    <dgm:cxn modelId="{3C70EBA8-9757-4753-B5D6-C0232E5AE6A9}" type="presOf" srcId="{474B1544-57F8-4F35-B5B5-ED66A16C47D2}" destId="{13BFD4C2-1F88-4A71-976B-DA0EEECAED2F}" srcOrd="0" destOrd="0" presId="urn:microsoft.com/office/officeart/2005/8/layout/hProcess9"/>
    <dgm:cxn modelId="{7B59A7AA-584D-4B3E-8822-831C4ACD50A2}" type="presOf" srcId="{3938BC37-9CCD-427F-88C7-6606D4B89D04}" destId="{D4EC6CB5-4FAB-4D08-B11C-2630EA479A25}" srcOrd="0" destOrd="0" presId="urn:microsoft.com/office/officeart/2005/8/layout/hProcess9"/>
    <dgm:cxn modelId="{B7B039B7-9A3F-47D4-B7AD-D0ECF78E68A6}" srcId="{474B1544-57F8-4F35-B5B5-ED66A16C47D2}" destId="{8F905802-9120-487D-970F-0A6755A8844B}" srcOrd="3" destOrd="0" parTransId="{CDACEB44-1F9B-47EB-BDF5-AAC1D3532DD6}" sibTransId="{4696CD27-C3DC-46E3-B2BF-98F6D2E8514E}"/>
    <dgm:cxn modelId="{98187AC9-AC3A-4381-A3F1-ABEB0B98FA3D}" type="presOf" srcId="{F1180EDD-2148-4C13-ADB9-970EDC3CC216}" destId="{54AED401-13CB-467C-89FE-F400E63291F2}" srcOrd="0" destOrd="0" presId="urn:microsoft.com/office/officeart/2005/8/layout/hProcess9"/>
    <dgm:cxn modelId="{43985AD1-0F46-4C5D-8EC7-D633F587B38F}" srcId="{474B1544-57F8-4F35-B5B5-ED66A16C47D2}" destId="{3BF049E8-D908-4B84-9C86-423E377D1ACC}" srcOrd="4" destOrd="0" parTransId="{7569C1A7-415E-4711-81F0-18CA98C804EA}" sibTransId="{49660508-2BCD-414F-8B6D-78F4F725FA8E}"/>
    <dgm:cxn modelId="{B1A9835D-4B73-4D1C-8559-AD3F3B69C02F}" type="presParOf" srcId="{13BFD4C2-1F88-4A71-976B-DA0EEECAED2F}" destId="{9A4513FB-7915-4FE8-8EAF-36CE6D1E55A9}" srcOrd="0" destOrd="0" presId="urn:microsoft.com/office/officeart/2005/8/layout/hProcess9"/>
    <dgm:cxn modelId="{FC6DEDDD-49AA-4E3A-855D-A46323753132}" type="presParOf" srcId="{13BFD4C2-1F88-4A71-976B-DA0EEECAED2F}" destId="{A7297A7B-7E1A-4173-A589-EC88DD7398E7}" srcOrd="1" destOrd="0" presId="urn:microsoft.com/office/officeart/2005/8/layout/hProcess9"/>
    <dgm:cxn modelId="{7ADF087C-43FA-401A-9EAC-98D4613302D3}" type="presParOf" srcId="{A7297A7B-7E1A-4173-A589-EC88DD7398E7}" destId="{54AED401-13CB-467C-89FE-F400E63291F2}" srcOrd="0" destOrd="0" presId="urn:microsoft.com/office/officeart/2005/8/layout/hProcess9"/>
    <dgm:cxn modelId="{8995A517-A790-42FB-8F5F-EA47275D12AC}" type="presParOf" srcId="{A7297A7B-7E1A-4173-A589-EC88DD7398E7}" destId="{B106A6D4-F834-4EA0-82DB-6AB4001690D4}" srcOrd="1" destOrd="0" presId="urn:microsoft.com/office/officeart/2005/8/layout/hProcess9"/>
    <dgm:cxn modelId="{48A78E70-4784-425D-89EF-96F37342CC06}" type="presParOf" srcId="{A7297A7B-7E1A-4173-A589-EC88DD7398E7}" destId="{CACA54D8-374A-426C-80B1-1511CBCDA080}" srcOrd="2" destOrd="0" presId="urn:microsoft.com/office/officeart/2005/8/layout/hProcess9"/>
    <dgm:cxn modelId="{94D19494-C0F7-4430-B7A1-47AFE98AF787}" type="presParOf" srcId="{A7297A7B-7E1A-4173-A589-EC88DD7398E7}" destId="{2BF6ED38-72D9-40A3-882F-9C20DCB36C8A}" srcOrd="3" destOrd="0" presId="urn:microsoft.com/office/officeart/2005/8/layout/hProcess9"/>
    <dgm:cxn modelId="{36356906-A453-4BCE-8AF6-0977234164D5}" type="presParOf" srcId="{A7297A7B-7E1A-4173-A589-EC88DD7398E7}" destId="{D4EC6CB5-4FAB-4D08-B11C-2630EA479A25}" srcOrd="4" destOrd="0" presId="urn:microsoft.com/office/officeart/2005/8/layout/hProcess9"/>
    <dgm:cxn modelId="{913EA7C8-B3E6-4647-B4DB-D9DA9ABED1A5}" type="presParOf" srcId="{A7297A7B-7E1A-4173-A589-EC88DD7398E7}" destId="{2DCBAAD4-959D-4DA6-8CB1-4C6641723CAB}" srcOrd="5" destOrd="0" presId="urn:microsoft.com/office/officeart/2005/8/layout/hProcess9"/>
    <dgm:cxn modelId="{D7640F1D-9960-484D-9E44-C1D3DACCB006}" type="presParOf" srcId="{A7297A7B-7E1A-4173-A589-EC88DD7398E7}" destId="{E7252B38-5FB2-41B3-9D0B-9C019C72CDD8}" srcOrd="6" destOrd="0" presId="urn:microsoft.com/office/officeart/2005/8/layout/hProcess9"/>
    <dgm:cxn modelId="{D9EBB6C5-B4E2-4AD2-9B9C-6CA283A73169}" type="presParOf" srcId="{A7297A7B-7E1A-4173-A589-EC88DD7398E7}" destId="{17623143-FC52-4AA3-9630-872A942038A2}" srcOrd="7" destOrd="0" presId="urn:microsoft.com/office/officeart/2005/8/layout/hProcess9"/>
    <dgm:cxn modelId="{BEA8B4B7-7444-45B4-9903-6C4CA045200A}" type="presParOf" srcId="{A7297A7B-7E1A-4173-A589-EC88DD7398E7}" destId="{5C379C09-9515-46EE-AFE2-951C481DC3F2}" srcOrd="8" destOrd="0" presId="urn:microsoft.com/office/officeart/2005/8/layout/hProcess9"/>
    <dgm:cxn modelId="{371E2F22-44CD-449E-9117-825DA8AC68EF}" type="presParOf" srcId="{A7297A7B-7E1A-4173-A589-EC88DD7398E7}" destId="{457BC866-7DD6-45AC-8678-65CA92FDDD54}" srcOrd="9" destOrd="0" presId="urn:microsoft.com/office/officeart/2005/8/layout/hProcess9"/>
    <dgm:cxn modelId="{CCE86430-3C61-4601-8B32-2F6BBFDF08F9}" type="presParOf" srcId="{A7297A7B-7E1A-4173-A589-EC88DD7398E7}" destId="{38A0CA18-2F30-42AE-BDC7-82A974723FE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4B36BB-BB19-4138-A1BE-289040E4A52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D7893F79-5E2E-4066-9403-70FA0DE9E8C3}">
      <dgm:prSet/>
      <dgm:spPr/>
      <dgm:t>
        <a:bodyPr/>
        <a:lstStyle/>
        <a:p>
          <a:r>
            <a:rPr lang="en-US" dirty="0"/>
            <a:t>Deep understanding of CI/CD and best practices</a:t>
          </a:r>
          <a:endParaRPr lang="en-IN" dirty="0"/>
        </a:p>
      </dgm:t>
    </dgm:pt>
    <dgm:pt modelId="{7AE0B1E2-21AF-497E-B401-745EABEBF61A}" type="parTrans" cxnId="{B52528C8-0EB4-4811-A199-7619E58898E7}">
      <dgm:prSet/>
      <dgm:spPr/>
      <dgm:t>
        <a:bodyPr/>
        <a:lstStyle/>
        <a:p>
          <a:endParaRPr lang="en-IN"/>
        </a:p>
      </dgm:t>
    </dgm:pt>
    <dgm:pt modelId="{DCDF1B55-9292-4B47-9E8D-A89FEA9CC9CE}" type="sibTrans" cxnId="{B52528C8-0EB4-4811-A199-7619E58898E7}">
      <dgm:prSet/>
      <dgm:spPr/>
      <dgm:t>
        <a:bodyPr/>
        <a:lstStyle/>
        <a:p>
          <a:endParaRPr lang="en-IN"/>
        </a:p>
      </dgm:t>
    </dgm:pt>
    <dgm:pt modelId="{8760F63F-D6DB-4F96-8E3A-40F90BA59000}">
      <dgm:prSet/>
      <dgm:spPr/>
      <dgm:t>
        <a:bodyPr/>
        <a:lstStyle/>
        <a:p>
          <a:r>
            <a:rPr lang="en-US" dirty="0"/>
            <a:t>Efficient and reliable software delivery</a:t>
          </a:r>
          <a:endParaRPr lang="en-IN" dirty="0"/>
        </a:p>
      </dgm:t>
    </dgm:pt>
    <dgm:pt modelId="{9C8F66DF-06D9-4DA8-BC4F-01A785B08821}" type="parTrans" cxnId="{9C15DE15-F5A3-4C5C-A2DC-2BAEDEECC707}">
      <dgm:prSet/>
      <dgm:spPr/>
      <dgm:t>
        <a:bodyPr/>
        <a:lstStyle/>
        <a:p>
          <a:endParaRPr lang="en-IN"/>
        </a:p>
      </dgm:t>
    </dgm:pt>
    <dgm:pt modelId="{A44E644D-68B3-4279-B4C0-F22864981F9B}" type="sibTrans" cxnId="{9C15DE15-F5A3-4C5C-A2DC-2BAEDEECC707}">
      <dgm:prSet/>
      <dgm:spPr/>
      <dgm:t>
        <a:bodyPr/>
        <a:lstStyle/>
        <a:p>
          <a:endParaRPr lang="en-IN"/>
        </a:p>
      </dgm:t>
    </dgm:pt>
    <dgm:pt modelId="{70A6CF4E-2B71-421E-B36E-B5050A1F0899}">
      <dgm:prSet/>
      <dgm:spPr/>
      <dgm:t>
        <a:bodyPr/>
        <a:lstStyle/>
        <a:p>
          <a:r>
            <a:rPr lang="en-US"/>
            <a:t>Automation of deployments using Docker and AWS</a:t>
          </a:r>
          <a:endParaRPr lang="en-IN"/>
        </a:p>
      </dgm:t>
    </dgm:pt>
    <dgm:pt modelId="{613C6BAA-7152-4F6B-8772-1FB68D67FE73}" type="parTrans" cxnId="{634CC18B-6650-4DC5-8E18-DEFF4237F7B3}">
      <dgm:prSet/>
      <dgm:spPr/>
      <dgm:t>
        <a:bodyPr/>
        <a:lstStyle/>
        <a:p>
          <a:endParaRPr lang="en-IN"/>
        </a:p>
      </dgm:t>
    </dgm:pt>
    <dgm:pt modelId="{DCB4E465-E4C8-4A7D-AB5B-70FB4BE3F9B8}" type="sibTrans" cxnId="{634CC18B-6650-4DC5-8E18-DEFF4237F7B3}">
      <dgm:prSet/>
      <dgm:spPr/>
      <dgm:t>
        <a:bodyPr/>
        <a:lstStyle/>
        <a:p>
          <a:endParaRPr lang="en-IN"/>
        </a:p>
      </dgm:t>
    </dgm:pt>
    <dgm:pt modelId="{385C4AF4-C0B8-46DA-AEC9-1EF7AE220A74}">
      <dgm:prSet/>
      <dgm:spPr/>
      <dgm:t>
        <a:bodyPr/>
        <a:lstStyle/>
        <a:p>
          <a:r>
            <a:rPr lang="en-US"/>
            <a:t>CI/CD pipeline with stage settings covering the full application stack</a:t>
          </a:r>
          <a:endParaRPr lang="en-IN"/>
        </a:p>
      </dgm:t>
    </dgm:pt>
    <dgm:pt modelId="{1AAFD1EF-0BE8-414A-8799-5A45BBD79E26}" type="parTrans" cxnId="{49B7B4B3-1F59-4275-9BB5-C98F3C8493E1}">
      <dgm:prSet/>
      <dgm:spPr/>
      <dgm:t>
        <a:bodyPr/>
        <a:lstStyle/>
        <a:p>
          <a:endParaRPr lang="en-IN"/>
        </a:p>
      </dgm:t>
    </dgm:pt>
    <dgm:pt modelId="{4D55FDF3-B9AF-43CE-AC03-F574B09ADD4D}" type="sibTrans" cxnId="{49B7B4B3-1F59-4275-9BB5-C98F3C8493E1}">
      <dgm:prSet/>
      <dgm:spPr/>
      <dgm:t>
        <a:bodyPr/>
        <a:lstStyle/>
        <a:p>
          <a:endParaRPr lang="en-IN"/>
        </a:p>
      </dgm:t>
    </dgm:pt>
    <dgm:pt modelId="{2E0BE312-071E-48B6-A00A-73B0E41AF02F}">
      <dgm:prSet/>
      <dgm:spPr/>
      <dgm:t>
        <a:bodyPr/>
        <a:lstStyle/>
        <a:p>
          <a:r>
            <a:rPr lang="en-US"/>
            <a:t>VS Code for code management</a:t>
          </a:r>
          <a:endParaRPr lang="en-IN"/>
        </a:p>
      </dgm:t>
    </dgm:pt>
    <dgm:pt modelId="{F752A80C-65F9-42EB-9EBF-D7FD449AA3CC}" type="parTrans" cxnId="{7C2E09AE-17E3-4962-9399-0C14E2E18807}">
      <dgm:prSet/>
      <dgm:spPr/>
      <dgm:t>
        <a:bodyPr/>
        <a:lstStyle/>
        <a:p>
          <a:endParaRPr lang="en-IN"/>
        </a:p>
      </dgm:t>
    </dgm:pt>
    <dgm:pt modelId="{F6E1ADB6-6432-48E3-8B31-F47B9D12A7F2}" type="sibTrans" cxnId="{7C2E09AE-17E3-4962-9399-0C14E2E18807}">
      <dgm:prSet/>
      <dgm:spPr/>
      <dgm:t>
        <a:bodyPr/>
        <a:lstStyle/>
        <a:p>
          <a:endParaRPr lang="en-IN"/>
        </a:p>
      </dgm:t>
    </dgm:pt>
    <dgm:pt modelId="{C2AF1E5B-8C70-48D5-BA22-93E332134897}">
      <dgm:prSet/>
      <dgm:spPr/>
      <dgm:t>
        <a:bodyPr/>
        <a:lstStyle/>
        <a:p>
          <a:r>
            <a:rPr lang="en-US"/>
            <a:t>Automated testing for code quality</a:t>
          </a:r>
          <a:endParaRPr lang="en-IN"/>
        </a:p>
      </dgm:t>
    </dgm:pt>
    <dgm:pt modelId="{C9D98BF7-86A8-447A-BBDF-A60964B69463}" type="parTrans" cxnId="{6EDFA24D-9DBF-4D1D-96F7-584298D04307}">
      <dgm:prSet/>
      <dgm:spPr/>
      <dgm:t>
        <a:bodyPr/>
        <a:lstStyle/>
        <a:p>
          <a:endParaRPr lang="en-IN"/>
        </a:p>
      </dgm:t>
    </dgm:pt>
    <dgm:pt modelId="{EC352085-1065-430A-BAFC-C5311385F29D}" type="sibTrans" cxnId="{6EDFA24D-9DBF-4D1D-96F7-584298D04307}">
      <dgm:prSet/>
      <dgm:spPr/>
      <dgm:t>
        <a:bodyPr/>
        <a:lstStyle/>
        <a:p>
          <a:endParaRPr lang="en-IN"/>
        </a:p>
      </dgm:t>
    </dgm:pt>
    <dgm:pt modelId="{46A81E08-0099-47AB-8A4E-4E15F3366EEC}" type="pres">
      <dgm:prSet presAssocID="{1F4B36BB-BB19-4138-A1BE-289040E4A526}" presName="linear" presStyleCnt="0">
        <dgm:presLayoutVars>
          <dgm:animLvl val="lvl"/>
          <dgm:resizeHandles val="exact"/>
        </dgm:presLayoutVars>
      </dgm:prSet>
      <dgm:spPr/>
    </dgm:pt>
    <dgm:pt modelId="{5E45000F-E43D-476E-85D9-9F5ACF11897E}" type="pres">
      <dgm:prSet presAssocID="{D7893F79-5E2E-4066-9403-70FA0DE9E8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2439D14-01BC-422B-840D-FED2319F9226}" type="pres">
      <dgm:prSet presAssocID="{DCDF1B55-9292-4B47-9E8D-A89FEA9CC9CE}" presName="spacer" presStyleCnt="0"/>
      <dgm:spPr/>
    </dgm:pt>
    <dgm:pt modelId="{EB9271C1-CD6B-493B-B9E5-11CD345FC8A4}" type="pres">
      <dgm:prSet presAssocID="{8760F63F-D6DB-4F96-8E3A-40F90BA590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135F986-CF66-4A3C-A7DA-5F34F6DE8F2C}" type="pres">
      <dgm:prSet presAssocID="{A44E644D-68B3-4279-B4C0-F22864981F9B}" presName="spacer" presStyleCnt="0"/>
      <dgm:spPr/>
    </dgm:pt>
    <dgm:pt modelId="{5B572CDA-CB2B-426E-823D-DCEDEE3C3CB3}" type="pres">
      <dgm:prSet presAssocID="{70A6CF4E-2B71-421E-B36E-B5050A1F08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45F7A1C-7370-41CA-96B0-1C467861E092}" type="pres">
      <dgm:prSet presAssocID="{DCB4E465-E4C8-4A7D-AB5B-70FB4BE3F9B8}" presName="spacer" presStyleCnt="0"/>
      <dgm:spPr/>
    </dgm:pt>
    <dgm:pt modelId="{DF832241-FBAE-4A9B-AD5F-23BBA1E94264}" type="pres">
      <dgm:prSet presAssocID="{385C4AF4-C0B8-46DA-AEC9-1EF7AE220A7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51A960A-50D0-4938-84B8-73DF3F0B25F3}" type="pres">
      <dgm:prSet presAssocID="{4D55FDF3-B9AF-43CE-AC03-F574B09ADD4D}" presName="spacer" presStyleCnt="0"/>
      <dgm:spPr/>
    </dgm:pt>
    <dgm:pt modelId="{19162243-E6FB-415D-98FF-63F67D05CCB9}" type="pres">
      <dgm:prSet presAssocID="{2E0BE312-071E-48B6-A00A-73B0E41AF02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52F1F27-1F08-4F39-AB44-DC4C2779327F}" type="pres">
      <dgm:prSet presAssocID="{F6E1ADB6-6432-48E3-8B31-F47B9D12A7F2}" presName="spacer" presStyleCnt="0"/>
      <dgm:spPr/>
    </dgm:pt>
    <dgm:pt modelId="{6F74FA84-9FB2-4F0E-8B3A-AB53207975EB}" type="pres">
      <dgm:prSet presAssocID="{C2AF1E5B-8C70-48D5-BA22-93E33213489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C15DE15-F5A3-4C5C-A2DC-2BAEDEECC707}" srcId="{1F4B36BB-BB19-4138-A1BE-289040E4A526}" destId="{8760F63F-D6DB-4F96-8E3A-40F90BA59000}" srcOrd="1" destOrd="0" parTransId="{9C8F66DF-06D9-4DA8-BC4F-01A785B08821}" sibTransId="{A44E644D-68B3-4279-B4C0-F22864981F9B}"/>
    <dgm:cxn modelId="{FDEE9116-5781-4109-8362-161835AB9514}" type="presOf" srcId="{2E0BE312-071E-48B6-A00A-73B0E41AF02F}" destId="{19162243-E6FB-415D-98FF-63F67D05CCB9}" srcOrd="0" destOrd="0" presId="urn:microsoft.com/office/officeart/2005/8/layout/vList2"/>
    <dgm:cxn modelId="{23F70B1D-F3EE-46F1-9B9D-21DA76A34C06}" type="presOf" srcId="{D7893F79-5E2E-4066-9403-70FA0DE9E8C3}" destId="{5E45000F-E43D-476E-85D9-9F5ACF11897E}" srcOrd="0" destOrd="0" presId="urn:microsoft.com/office/officeart/2005/8/layout/vList2"/>
    <dgm:cxn modelId="{24E36138-0789-4406-B01C-F83738D503A0}" type="presOf" srcId="{C2AF1E5B-8C70-48D5-BA22-93E332134897}" destId="{6F74FA84-9FB2-4F0E-8B3A-AB53207975EB}" srcOrd="0" destOrd="0" presId="urn:microsoft.com/office/officeart/2005/8/layout/vList2"/>
    <dgm:cxn modelId="{1241D365-A44B-477B-A44A-05E38CC449B4}" type="presOf" srcId="{8760F63F-D6DB-4F96-8E3A-40F90BA59000}" destId="{EB9271C1-CD6B-493B-B9E5-11CD345FC8A4}" srcOrd="0" destOrd="0" presId="urn:microsoft.com/office/officeart/2005/8/layout/vList2"/>
    <dgm:cxn modelId="{6EDFA24D-9DBF-4D1D-96F7-584298D04307}" srcId="{1F4B36BB-BB19-4138-A1BE-289040E4A526}" destId="{C2AF1E5B-8C70-48D5-BA22-93E332134897}" srcOrd="5" destOrd="0" parTransId="{C9D98BF7-86A8-447A-BBDF-A60964B69463}" sibTransId="{EC352085-1065-430A-BAFC-C5311385F29D}"/>
    <dgm:cxn modelId="{EE992755-495B-42F3-9803-974D56AC061A}" type="presOf" srcId="{1F4B36BB-BB19-4138-A1BE-289040E4A526}" destId="{46A81E08-0099-47AB-8A4E-4E15F3366EEC}" srcOrd="0" destOrd="0" presId="urn:microsoft.com/office/officeart/2005/8/layout/vList2"/>
    <dgm:cxn modelId="{634CC18B-6650-4DC5-8E18-DEFF4237F7B3}" srcId="{1F4B36BB-BB19-4138-A1BE-289040E4A526}" destId="{70A6CF4E-2B71-421E-B36E-B5050A1F0899}" srcOrd="2" destOrd="0" parTransId="{613C6BAA-7152-4F6B-8772-1FB68D67FE73}" sibTransId="{DCB4E465-E4C8-4A7D-AB5B-70FB4BE3F9B8}"/>
    <dgm:cxn modelId="{7C2E09AE-17E3-4962-9399-0C14E2E18807}" srcId="{1F4B36BB-BB19-4138-A1BE-289040E4A526}" destId="{2E0BE312-071E-48B6-A00A-73B0E41AF02F}" srcOrd="4" destOrd="0" parTransId="{F752A80C-65F9-42EB-9EBF-D7FD449AA3CC}" sibTransId="{F6E1ADB6-6432-48E3-8B31-F47B9D12A7F2}"/>
    <dgm:cxn modelId="{49B7B4B3-1F59-4275-9BB5-C98F3C8493E1}" srcId="{1F4B36BB-BB19-4138-A1BE-289040E4A526}" destId="{385C4AF4-C0B8-46DA-AEC9-1EF7AE220A74}" srcOrd="3" destOrd="0" parTransId="{1AAFD1EF-0BE8-414A-8799-5A45BBD79E26}" sibTransId="{4D55FDF3-B9AF-43CE-AC03-F574B09ADD4D}"/>
    <dgm:cxn modelId="{B52528C8-0EB4-4811-A199-7619E58898E7}" srcId="{1F4B36BB-BB19-4138-A1BE-289040E4A526}" destId="{D7893F79-5E2E-4066-9403-70FA0DE9E8C3}" srcOrd="0" destOrd="0" parTransId="{7AE0B1E2-21AF-497E-B401-745EABEBF61A}" sibTransId="{DCDF1B55-9292-4B47-9E8D-A89FEA9CC9CE}"/>
    <dgm:cxn modelId="{152656DB-B2B8-473F-8E5E-983F6C1FDC2D}" type="presOf" srcId="{70A6CF4E-2B71-421E-B36E-B5050A1F0899}" destId="{5B572CDA-CB2B-426E-823D-DCEDEE3C3CB3}" srcOrd="0" destOrd="0" presId="urn:microsoft.com/office/officeart/2005/8/layout/vList2"/>
    <dgm:cxn modelId="{80489AF9-5FFA-4760-9FDF-C803547FE311}" type="presOf" srcId="{385C4AF4-C0B8-46DA-AEC9-1EF7AE220A74}" destId="{DF832241-FBAE-4A9B-AD5F-23BBA1E94264}" srcOrd="0" destOrd="0" presId="urn:microsoft.com/office/officeart/2005/8/layout/vList2"/>
    <dgm:cxn modelId="{FCC231E5-716B-41F8-9253-BF77E56045BF}" type="presParOf" srcId="{46A81E08-0099-47AB-8A4E-4E15F3366EEC}" destId="{5E45000F-E43D-476E-85D9-9F5ACF11897E}" srcOrd="0" destOrd="0" presId="urn:microsoft.com/office/officeart/2005/8/layout/vList2"/>
    <dgm:cxn modelId="{A99FBD22-519C-421B-9486-03A714A43CE3}" type="presParOf" srcId="{46A81E08-0099-47AB-8A4E-4E15F3366EEC}" destId="{82439D14-01BC-422B-840D-FED2319F9226}" srcOrd="1" destOrd="0" presId="urn:microsoft.com/office/officeart/2005/8/layout/vList2"/>
    <dgm:cxn modelId="{E8C5D909-4351-45DE-BB3A-1C1522B584A2}" type="presParOf" srcId="{46A81E08-0099-47AB-8A4E-4E15F3366EEC}" destId="{EB9271C1-CD6B-493B-B9E5-11CD345FC8A4}" srcOrd="2" destOrd="0" presId="urn:microsoft.com/office/officeart/2005/8/layout/vList2"/>
    <dgm:cxn modelId="{7D788867-CFDC-4F3C-BF20-31C966C6811A}" type="presParOf" srcId="{46A81E08-0099-47AB-8A4E-4E15F3366EEC}" destId="{B135F986-CF66-4A3C-A7DA-5F34F6DE8F2C}" srcOrd="3" destOrd="0" presId="urn:microsoft.com/office/officeart/2005/8/layout/vList2"/>
    <dgm:cxn modelId="{ACF3BDCA-0C31-479F-98FA-8861079CEE65}" type="presParOf" srcId="{46A81E08-0099-47AB-8A4E-4E15F3366EEC}" destId="{5B572CDA-CB2B-426E-823D-DCEDEE3C3CB3}" srcOrd="4" destOrd="0" presId="urn:microsoft.com/office/officeart/2005/8/layout/vList2"/>
    <dgm:cxn modelId="{1D67C872-8E58-4432-833B-448FF172474F}" type="presParOf" srcId="{46A81E08-0099-47AB-8A4E-4E15F3366EEC}" destId="{345F7A1C-7370-41CA-96B0-1C467861E092}" srcOrd="5" destOrd="0" presId="urn:microsoft.com/office/officeart/2005/8/layout/vList2"/>
    <dgm:cxn modelId="{0D443605-C4CF-4303-B668-038CBA98FF8A}" type="presParOf" srcId="{46A81E08-0099-47AB-8A4E-4E15F3366EEC}" destId="{DF832241-FBAE-4A9B-AD5F-23BBA1E94264}" srcOrd="6" destOrd="0" presId="urn:microsoft.com/office/officeart/2005/8/layout/vList2"/>
    <dgm:cxn modelId="{2F6B7277-5F35-4D42-93F4-2A051A4169B8}" type="presParOf" srcId="{46A81E08-0099-47AB-8A4E-4E15F3366EEC}" destId="{E51A960A-50D0-4938-84B8-73DF3F0B25F3}" srcOrd="7" destOrd="0" presId="urn:microsoft.com/office/officeart/2005/8/layout/vList2"/>
    <dgm:cxn modelId="{2952C6B0-B38D-47A2-ACCC-B7C2742CEE89}" type="presParOf" srcId="{46A81E08-0099-47AB-8A4E-4E15F3366EEC}" destId="{19162243-E6FB-415D-98FF-63F67D05CCB9}" srcOrd="8" destOrd="0" presId="urn:microsoft.com/office/officeart/2005/8/layout/vList2"/>
    <dgm:cxn modelId="{EEAE7ED5-E00B-45A1-B404-6A39520DC9E3}" type="presParOf" srcId="{46A81E08-0099-47AB-8A4E-4E15F3366EEC}" destId="{452F1F27-1F08-4F39-AB44-DC4C2779327F}" srcOrd="9" destOrd="0" presId="urn:microsoft.com/office/officeart/2005/8/layout/vList2"/>
    <dgm:cxn modelId="{28D65AEA-62FF-441A-A641-9736DB225376}" type="presParOf" srcId="{46A81E08-0099-47AB-8A4E-4E15F3366EEC}" destId="{6F74FA84-9FB2-4F0E-8B3A-AB53207975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9C1D2-C679-4556-99AD-87D91B523E08}">
      <dsp:nvSpPr>
        <dsp:cNvPr id="0" name=""/>
        <dsp:cNvSpPr/>
      </dsp:nvSpPr>
      <dsp:spPr>
        <a:xfrm>
          <a:off x="0" y="0"/>
          <a:ext cx="8122024" cy="3248809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F9DC7-E154-4BA8-8105-DC990A326F34}">
      <dsp:nvSpPr>
        <dsp:cNvPr id="0" name=""/>
        <dsp:cNvSpPr/>
      </dsp:nvSpPr>
      <dsp:spPr>
        <a:xfrm>
          <a:off x="1008628" y="578217"/>
          <a:ext cx="2680267" cy="15919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baseline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Designing a dynamic CI/CD Pipeline using AWS Code Pipeline for Pet Adoption Web Application</a:t>
          </a:r>
          <a:endParaRPr lang="en-IN" sz="20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1008628" y="578217"/>
        <a:ext cx="2680267" cy="15919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597F-2E09-4C89-A1F3-12265213243D}">
      <dsp:nvSpPr>
        <dsp:cNvPr id="0" name=""/>
        <dsp:cNvSpPr/>
      </dsp:nvSpPr>
      <dsp:spPr>
        <a:xfrm>
          <a:off x="120127" y="0"/>
          <a:ext cx="5550945" cy="3469341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6574E-7064-4C56-A2FF-802FCB692983}">
      <dsp:nvSpPr>
        <dsp:cNvPr id="0" name=""/>
        <dsp:cNvSpPr/>
      </dsp:nvSpPr>
      <dsp:spPr>
        <a:xfrm>
          <a:off x="4355498" y="703582"/>
          <a:ext cx="410769" cy="410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6946-66FE-40B6-8E55-C6FA7E4F0134}">
      <dsp:nvSpPr>
        <dsp:cNvPr id="0" name=""/>
        <dsp:cNvSpPr/>
      </dsp:nvSpPr>
      <dsp:spPr>
        <a:xfrm>
          <a:off x="588893" y="798167"/>
          <a:ext cx="4001032" cy="1454778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7658" bIns="0" numCol="1" spcCol="1270" anchor="t" anchorCtr="0">
          <a:noAutofit/>
        </a:bodyPr>
        <a:lstStyle/>
        <a:p>
          <a:pPr marL="0" lvl="0" indent="0" algn="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b="1" kern="1200" dirty="0"/>
            <a:t>SUMMARY</a:t>
          </a:r>
          <a:endParaRPr lang="en-IN" sz="6100" kern="1200" dirty="0"/>
        </a:p>
      </dsp:txBody>
      <dsp:txXfrm>
        <a:off x="659909" y="869183"/>
        <a:ext cx="3859000" cy="13127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EB70-E251-4467-8C85-336117A36C28}">
      <dsp:nvSpPr>
        <dsp:cNvPr id="0" name=""/>
        <dsp:cNvSpPr/>
      </dsp:nvSpPr>
      <dsp:spPr>
        <a:xfrm>
          <a:off x="1021672" y="-231774"/>
          <a:ext cx="5661724" cy="3538578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89881-A4E0-4E3A-B7C0-45A296AC5F54}">
      <dsp:nvSpPr>
        <dsp:cNvPr id="0" name=""/>
        <dsp:cNvSpPr/>
      </dsp:nvSpPr>
      <dsp:spPr>
        <a:xfrm>
          <a:off x="5341568" y="485849"/>
          <a:ext cx="418967" cy="41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8B592-7108-49B4-9DA1-124CE34C06DE}">
      <dsp:nvSpPr>
        <dsp:cNvPr id="0" name=""/>
        <dsp:cNvSpPr/>
      </dsp:nvSpPr>
      <dsp:spPr>
        <a:xfrm>
          <a:off x="1546117" y="231783"/>
          <a:ext cx="4041905" cy="3538568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2002" bIns="0" numCol="1" spcCol="1270" anchor="t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baseline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THANK YOU</a:t>
          </a:r>
          <a:endParaRPr lang="en-IN" sz="60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1718856" y="404522"/>
        <a:ext cx="3696427" cy="3193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45C8D-F574-4DE0-8349-3A9C6F0ECA2E}">
      <dsp:nvSpPr>
        <dsp:cNvPr id="0" name=""/>
        <dsp:cNvSpPr/>
      </dsp:nvSpPr>
      <dsp:spPr>
        <a:xfrm>
          <a:off x="2402073" y="71306"/>
          <a:ext cx="1900478" cy="188372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Reshmi Harikumar Lathakumari</a:t>
          </a:r>
          <a:endParaRPr lang="en-IN" sz="10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2655470" y="400958"/>
        <a:ext cx="1393683" cy="847674"/>
      </dsp:txXfrm>
    </dsp:sp>
    <dsp:sp modelId="{4CE9D7CA-1A55-4C53-AD96-632B4DF6DAE8}">
      <dsp:nvSpPr>
        <dsp:cNvPr id="0" name=""/>
        <dsp:cNvSpPr/>
      </dsp:nvSpPr>
      <dsp:spPr>
        <a:xfrm>
          <a:off x="3116446" y="1322866"/>
          <a:ext cx="1887763" cy="183331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Shreya Bhoir</a:t>
          </a:r>
          <a:endParaRPr lang="en-IN" sz="10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693787" y="1796472"/>
        <a:ext cx="1132657" cy="1008322"/>
      </dsp:txXfrm>
    </dsp:sp>
    <dsp:sp modelId="{F4B939D5-5E73-4769-90AE-412937A53392}">
      <dsp:nvSpPr>
        <dsp:cNvPr id="0" name=""/>
        <dsp:cNvSpPr/>
      </dsp:nvSpPr>
      <dsp:spPr>
        <a:xfrm>
          <a:off x="1600275" y="1280071"/>
          <a:ext cx="2088041" cy="191890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Vimmi Cherusserykkaran</a:t>
          </a:r>
          <a:endParaRPr lang="en-IN" sz="10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1796899" y="1775787"/>
        <a:ext cx="1252825" cy="1055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B2CB9-E1F8-41FD-8B20-0F14A483A3ED}">
      <dsp:nvSpPr>
        <dsp:cNvPr id="0" name=""/>
        <dsp:cNvSpPr/>
      </dsp:nvSpPr>
      <dsp:spPr>
        <a:xfrm>
          <a:off x="1053947" y="2430"/>
          <a:ext cx="1936315" cy="1843455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IMRAN MUHAMMAD</a:t>
          </a:r>
          <a:endParaRPr lang="en-IN" sz="16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1337514" y="272398"/>
        <a:ext cx="1369181" cy="1303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D8CA-C2CC-44A2-BEF1-8C3DD6D04D7C}">
      <dsp:nvSpPr>
        <dsp:cNvPr id="0" name=""/>
        <dsp:cNvSpPr/>
      </dsp:nvSpPr>
      <dsp:spPr>
        <a:xfrm>
          <a:off x="33620" y="274"/>
          <a:ext cx="5229230" cy="3137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Streamline and improve software development and deployment processes for efficient and reliable delivery of new features and updates to the Pet Adoption web application.</a:t>
          </a:r>
          <a:endParaRPr lang="en-IN" sz="3000" kern="1200"/>
        </a:p>
      </dsp:txBody>
      <dsp:txXfrm>
        <a:off x="33620" y="274"/>
        <a:ext cx="5229230" cy="3137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802FD-A7C9-4EAB-B070-F5B56CE10FC5}">
      <dsp:nvSpPr>
        <dsp:cNvPr id="0" name=""/>
        <dsp:cNvSpPr/>
      </dsp:nvSpPr>
      <dsp:spPr>
        <a:xfrm>
          <a:off x="2013831" y="2848"/>
          <a:ext cx="2265560" cy="1245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Thorough understanding of Pet Adoption application requirements.</a:t>
          </a:r>
          <a:endParaRPr lang="en-IN" sz="1500" kern="1200"/>
        </a:p>
      </dsp:txBody>
      <dsp:txXfrm>
        <a:off x="2074624" y="63641"/>
        <a:ext cx="2143974" cy="1123757"/>
      </dsp:txXfrm>
    </dsp:sp>
    <dsp:sp modelId="{D3CC98BE-9967-4099-AFAE-C0986136BC7E}">
      <dsp:nvSpPr>
        <dsp:cNvPr id="0" name=""/>
        <dsp:cNvSpPr/>
      </dsp:nvSpPr>
      <dsp:spPr>
        <a:xfrm>
          <a:off x="2013831" y="1310458"/>
          <a:ext cx="2265560" cy="1245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Customization of CI/CD pipeline with build and production environments.</a:t>
          </a:r>
          <a:endParaRPr lang="en-IN" sz="1500" kern="1200"/>
        </a:p>
      </dsp:txBody>
      <dsp:txXfrm>
        <a:off x="2074624" y="1371251"/>
        <a:ext cx="2143974" cy="1123757"/>
      </dsp:txXfrm>
    </dsp:sp>
    <dsp:sp modelId="{42B8FA4E-3717-4D54-A31A-5009010F82E3}">
      <dsp:nvSpPr>
        <dsp:cNvPr id="0" name=""/>
        <dsp:cNvSpPr/>
      </dsp:nvSpPr>
      <dsp:spPr>
        <a:xfrm>
          <a:off x="2013831" y="2618069"/>
          <a:ext cx="2265560" cy="1245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Integration of AWS Code Pipeline with AWS Code Build and VS Code for version control.</a:t>
          </a:r>
          <a:endParaRPr lang="en-IN" sz="1500" kern="1200"/>
        </a:p>
      </dsp:txBody>
      <dsp:txXfrm>
        <a:off x="2074624" y="2678862"/>
        <a:ext cx="2143974" cy="1123757"/>
      </dsp:txXfrm>
    </dsp:sp>
    <dsp:sp modelId="{7D51452E-6B49-4F72-BCDD-F87A87406AE2}">
      <dsp:nvSpPr>
        <dsp:cNvPr id="0" name=""/>
        <dsp:cNvSpPr/>
      </dsp:nvSpPr>
      <dsp:spPr>
        <a:xfrm>
          <a:off x="2013831" y="3925679"/>
          <a:ext cx="2265560" cy="1245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 of Docker for consistent deployments.</a:t>
          </a:r>
          <a:endParaRPr lang="en-IN" sz="1500" kern="1200"/>
        </a:p>
      </dsp:txBody>
      <dsp:txXfrm>
        <a:off x="2074624" y="3986472"/>
        <a:ext cx="2143974" cy="1123757"/>
      </dsp:txXfrm>
    </dsp:sp>
    <dsp:sp modelId="{DBE7F6C1-D9EF-4142-B719-C8E146541DBD}">
      <dsp:nvSpPr>
        <dsp:cNvPr id="0" name=""/>
        <dsp:cNvSpPr/>
      </dsp:nvSpPr>
      <dsp:spPr>
        <a:xfrm>
          <a:off x="2013831" y="5233290"/>
          <a:ext cx="2265560" cy="1245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Stress on collaboration, customization, security, automation, and continuous improvement.</a:t>
          </a:r>
          <a:endParaRPr lang="en-IN" sz="1500" kern="1200"/>
        </a:p>
      </dsp:txBody>
      <dsp:txXfrm>
        <a:off x="2074624" y="5294083"/>
        <a:ext cx="2143974" cy="1123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E7C1C-ADA3-4144-982C-5835DBB1E2E2}">
      <dsp:nvSpPr>
        <dsp:cNvPr id="0" name=""/>
        <dsp:cNvSpPr/>
      </dsp:nvSpPr>
      <dsp:spPr>
        <a:xfrm>
          <a:off x="0" y="20499"/>
          <a:ext cx="5435289" cy="7795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Needs analysis with Docker integration.</a:t>
          </a:r>
          <a:endParaRPr lang="en-IN" sz="2000" b="1" kern="1200"/>
        </a:p>
      </dsp:txBody>
      <dsp:txXfrm>
        <a:off x="38053" y="58552"/>
        <a:ext cx="5359183" cy="703406"/>
      </dsp:txXfrm>
    </dsp:sp>
    <dsp:sp modelId="{1E7682A3-01AD-4DA7-9466-062C44AA2E89}">
      <dsp:nvSpPr>
        <dsp:cNvPr id="0" name=""/>
        <dsp:cNvSpPr/>
      </dsp:nvSpPr>
      <dsp:spPr>
        <a:xfrm>
          <a:off x="0" y="857612"/>
          <a:ext cx="5435289" cy="7795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Backend development using Python and MySQL for the database.</a:t>
          </a:r>
          <a:endParaRPr lang="en-IN" sz="2000" b="1" kern="1200"/>
        </a:p>
      </dsp:txBody>
      <dsp:txXfrm>
        <a:off x="38053" y="895665"/>
        <a:ext cx="5359183" cy="703406"/>
      </dsp:txXfrm>
    </dsp:sp>
    <dsp:sp modelId="{A73E36C6-F885-46CD-B570-6230845D804B}">
      <dsp:nvSpPr>
        <dsp:cNvPr id="0" name=""/>
        <dsp:cNvSpPr/>
      </dsp:nvSpPr>
      <dsp:spPr>
        <a:xfrm>
          <a:off x="0" y="1694724"/>
          <a:ext cx="5435289" cy="7795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Selection of AWS as a hosting provider.</a:t>
          </a:r>
          <a:endParaRPr lang="en-IN" sz="2000" b="1" kern="1200"/>
        </a:p>
      </dsp:txBody>
      <dsp:txXfrm>
        <a:off x="38053" y="1732777"/>
        <a:ext cx="5359183" cy="703406"/>
      </dsp:txXfrm>
    </dsp:sp>
    <dsp:sp modelId="{7C1BF5F3-00E6-43F0-8F17-096696E12E08}">
      <dsp:nvSpPr>
        <dsp:cNvPr id="0" name=""/>
        <dsp:cNvSpPr/>
      </dsp:nvSpPr>
      <dsp:spPr>
        <a:xfrm>
          <a:off x="0" y="2531837"/>
          <a:ext cx="5435289" cy="7795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Creation of an all-inclusive CI/CD pipeline.</a:t>
          </a:r>
          <a:endParaRPr lang="en-IN" sz="2000" b="1" kern="1200"/>
        </a:p>
      </dsp:txBody>
      <dsp:txXfrm>
        <a:off x="38053" y="2569890"/>
        <a:ext cx="5359183" cy="703406"/>
      </dsp:txXfrm>
    </dsp:sp>
    <dsp:sp modelId="{85AABDB0-AF62-4EC3-9C6B-B7F3ACCF6CB6}">
      <dsp:nvSpPr>
        <dsp:cNvPr id="0" name=""/>
        <dsp:cNvSpPr/>
      </dsp:nvSpPr>
      <dsp:spPr>
        <a:xfrm>
          <a:off x="0" y="3368949"/>
          <a:ext cx="5435289" cy="7795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Use of VS Code for code management and AWS Code Pipeline for CI/CD.</a:t>
          </a:r>
          <a:endParaRPr lang="en-IN" sz="2000" b="1" kern="1200"/>
        </a:p>
      </dsp:txBody>
      <dsp:txXfrm>
        <a:off x="38053" y="3407002"/>
        <a:ext cx="5359183" cy="703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6F9C9-131D-4FFD-A054-A5E844443E6A}">
      <dsp:nvSpPr>
        <dsp:cNvPr id="0" name=""/>
        <dsp:cNvSpPr/>
      </dsp:nvSpPr>
      <dsp:spPr>
        <a:xfrm>
          <a:off x="603109" y="0"/>
          <a:ext cx="5881221" cy="5881221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06F6C-7EEE-419C-9E0F-6F7898B78FD7}">
      <dsp:nvSpPr>
        <dsp:cNvPr id="0" name=""/>
        <dsp:cNvSpPr/>
      </dsp:nvSpPr>
      <dsp:spPr>
        <a:xfrm>
          <a:off x="3543719" y="588696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Cloud Platform: AWS</a:t>
          </a:r>
          <a:endParaRPr lang="en-IN" sz="1500" kern="1200"/>
        </a:p>
      </dsp:txBody>
      <dsp:txXfrm>
        <a:off x="3569233" y="614210"/>
        <a:ext cx="3771765" cy="471619"/>
      </dsp:txXfrm>
    </dsp:sp>
    <dsp:sp modelId="{D728E354-5F38-45F7-A242-E308E960FB73}">
      <dsp:nvSpPr>
        <dsp:cNvPr id="0" name=""/>
        <dsp:cNvSpPr/>
      </dsp:nvSpPr>
      <dsp:spPr>
        <a:xfrm>
          <a:off x="3543719" y="1176674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CI/CD Tools: AWS CodePipeline</a:t>
          </a:r>
          <a:endParaRPr lang="en-IN" sz="1500" kern="1200"/>
        </a:p>
      </dsp:txBody>
      <dsp:txXfrm>
        <a:off x="3569233" y="1202188"/>
        <a:ext cx="3771765" cy="471619"/>
      </dsp:txXfrm>
    </dsp:sp>
    <dsp:sp modelId="{239FF19A-4747-4C6F-B26F-16181BB54F78}">
      <dsp:nvSpPr>
        <dsp:cNvPr id="0" name=""/>
        <dsp:cNvSpPr/>
      </dsp:nvSpPr>
      <dsp:spPr>
        <a:xfrm>
          <a:off x="3543719" y="1764653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Version Control System: AWS Code Commit</a:t>
          </a:r>
          <a:endParaRPr lang="en-IN" sz="1500" kern="1200"/>
        </a:p>
      </dsp:txBody>
      <dsp:txXfrm>
        <a:off x="3569233" y="1790167"/>
        <a:ext cx="3771765" cy="471619"/>
      </dsp:txXfrm>
    </dsp:sp>
    <dsp:sp modelId="{B6F10D81-8305-4CDF-9019-E9A529FEC6A0}">
      <dsp:nvSpPr>
        <dsp:cNvPr id="0" name=""/>
        <dsp:cNvSpPr/>
      </dsp:nvSpPr>
      <dsp:spPr>
        <a:xfrm>
          <a:off x="3543719" y="2352631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Docker: Docker for containerization</a:t>
          </a:r>
          <a:endParaRPr lang="en-IN" sz="1500" kern="1200"/>
        </a:p>
      </dsp:txBody>
      <dsp:txXfrm>
        <a:off x="3569233" y="2378145"/>
        <a:ext cx="3771765" cy="471619"/>
      </dsp:txXfrm>
    </dsp:sp>
    <dsp:sp modelId="{23618B8B-31C1-43BE-803F-82A449016ECD}">
      <dsp:nvSpPr>
        <dsp:cNvPr id="0" name=""/>
        <dsp:cNvSpPr/>
      </dsp:nvSpPr>
      <dsp:spPr>
        <a:xfrm>
          <a:off x="3543719" y="2940610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Front-end: HTML, CSS, Js</a:t>
          </a:r>
          <a:endParaRPr lang="en-IN" sz="1500" kern="1200"/>
        </a:p>
      </dsp:txBody>
      <dsp:txXfrm>
        <a:off x="3569233" y="2966124"/>
        <a:ext cx="3771765" cy="471619"/>
      </dsp:txXfrm>
    </dsp:sp>
    <dsp:sp modelId="{62281F1F-93D5-4B96-86B2-A41D630D1B7A}">
      <dsp:nvSpPr>
        <dsp:cNvPr id="0" name=""/>
        <dsp:cNvSpPr/>
      </dsp:nvSpPr>
      <dsp:spPr>
        <a:xfrm>
          <a:off x="3543719" y="3528589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Back-end: Python</a:t>
          </a:r>
          <a:endParaRPr lang="en-IN" sz="1500" kern="1200"/>
        </a:p>
      </dsp:txBody>
      <dsp:txXfrm>
        <a:off x="3569233" y="3554103"/>
        <a:ext cx="3771765" cy="471619"/>
      </dsp:txXfrm>
    </dsp:sp>
    <dsp:sp modelId="{50ACE37D-DF2E-4908-B90B-5C406A28D378}">
      <dsp:nvSpPr>
        <dsp:cNvPr id="0" name=""/>
        <dsp:cNvSpPr/>
      </dsp:nvSpPr>
      <dsp:spPr>
        <a:xfrm>
          <a:off x="3543719" y="4116567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Database System: MySQL</a:t>
          </a:r>
          <a:endParaRPr lang="en-IN" sz="1500" kern="1200"/>
        </a:p>
      </dsp:txBody>
      <dsp:txXfrm>
        <a:off x="3569233" y="4142081"/>
        <a:ext cx="3771765" cy="471619"/>
      </dsp:txXfrm>
    </dsp:sp>
    <dsp:sp modelId="{B9F24914-48B9-413A-BEB1-6DDD42100B6E}">
      <dsp:nvSpPr>
        <dsp:cNvPr id="0" name=""/>
        <dsp:cNvSpPr/>
      </dsp:nvSpPr>
      <dsp:spPr>
        <a:xfrm>
          <a:off x="3543719" y="4704546"/>
          <a:ext cx="3822793" cy="522647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Development Tools: VS Code</a:t>
          </a:r>
          <a:endParaRPr lang="en-IN" sz="1500" kern="1200"/>
        </a:p>
      </dsp:txBody>
      <dsp:txXfrm>
        <a:off x="3569233" y="4730060"/>
        <a:ext cx="3771765" cy="4716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513FB-7915-4FE8-8EAF-36CE6D1E55A9}">
      <dsp:nvSpPr>
        <dsp:cNvPr id="0" name=""/>
        <dsp:cNvSpPr/>
      </dsp:nvSpPr>
      <dsp:spPr>
        <a:xfrm>
          <a:off x="644786" y="0"/>
          <a:ext cx="7307580" cy="4531264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ED401-13CB-467C-89FE-F400E63291F2}">
      <dsp:nvSpPr>
        <dsp:cNvPr id="0" name=""/>
        <dsp:cNvSpPr/>
      </dsp:nvSpPr>
      <dsp:spPr>
        <a:xfrm>
          <a:off x="2361" y="1359379"/>
          <a:ext cx="1374788" cy="1812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/>
            <a:t>Docker Containerization: Create configured Docker containers.</a:t>
          </a:r>
          <a:endParaRPr lang="en-IN" sz="1200" kern="1200"/>
        </a:p>
      </dsp:txBody>
      <dsp:txXfrm>
        <a:off x="69473" y="1426491"/>
        <a:ext cx="1240564" cy="1678281"/>
      </dsp:txXfrm>
    </dsp:sp>
    <dsp:sp modelId="{CACA54D8-374A-426C-80B1-1511CBCDA080}">
      <dsp:nvSpPr>
        <dsp:cNvPr id="0" name=""/>
        <dsp:cNvSpPr/>
      </dsp:nvSpPr>
      <dsp:spPr>
        <a:xfrm>
          <a:off x="1445889" y="1359379"/>
          <a:ext cx="1374788" cy="1812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/>
            <a:t>CI/CD Pipeline Setup: Establish a comprehensive pipeline for front-end, back-end, and database components.</a:t>
          </a:r>
          <a:endParaRPr lang="en-IN" sz="1200" kern="1200"/>
        </a:p>
      </dsp:txBody>
      <dsp:txXfrm>
        <a:off x="1513001" y="1426491"/>
        <a:ext cx="1240564" cy="1678281"/>
      </dsp:txXfrm>
    </dsp:sp>
    <dsp:sp modelId="{D4EC6CB5-4FAB-4D08-B11C-2630EA479A25}">
      <dsp:nvSpPr>
        <dsp:cNvPr id="0" name=""/>
        <dsp:cNvSpPr/>
      </dsp:nvSpPr>
      <dsp:spPr>
        <a:xfrm>
          <a:off x="2889417" y="1359379"/>
          <a:ext cx="1374788" cy="1812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/>
            <a:t>Environment Setup: Configure staging and production environments with Docker containers.</a:t>
          </a:r>
          <a:endParaRPr lang="en-IN" sz="1200" kern="1200"/>
        </a:p>
      </dsp:txBody>
      <dsp:txXfrm>
        <a:off x="2956529" y="1426491"/>
        <a:ext cx="1240564" cy="1678281"/>
      </dsp:txXfrm>
    </dsp:sp>
    <dsp:sp modelId="{E7252B38-5FB2-41B3-9D0B-9C019C72CDD8}">
      <dsp:nvSpPr>
        <dsp:cNvPr id="0" name=""/>
        <dsp:cNvSpPr/>
      </dsp:nvSpPr>
      <dsp:spPr>
        <a:xfrm>
          <a:off x="4332946" y="1359379"/>
          <a:ext cx="1374788" cy="1812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/>
            <a:t>Front and Back-end Development: Develop components based on specifications.</a:t>
          </a:r>
          <a:endParaRPr lang="en-IN" sz="1200" kern="1200"/>
        </a:p>
      </dsp:txBody>
      <dsp:txXfrm>
        <a:off x="4400058" y="1426491"/>
        <a:ext cx="1240564" cy="1678281"/>
      </dsp:txXfrm>
    </dsp:sp>
    <dsp:sp modelId="{5C379C09-9515-46EE-AFE2-951C481DC3F2}">
      <dsp:nvSpPr>
        <dsp:cNvPr id="0" name=""/>
        <dsp:cNvSpPr/>
      </dsp:nvSpPr>
      <dsp:spPr>
        <a:xfrm>
          <a:off x="5776474" y="1359379"/>
          <a:ext cx="1374788" cy="1812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/>
            <a:t>Database Design and Implementation: Create database structure and perform CRUD operations.</a:t>
          </a:r>
          <a:endParaRPr lang="en-IN" sz="1200" kern="1200"/>
        </a:p>
      </dsp:txBody>
      <dsp:txXfrm>
        <a:off x="5843586" y="1426491"/>
        <a:ext cx="1240564" cy="1678281"/>
      </dsp:txXfrm>
    </dsp:sp>
    <dsp:sp modelId="{38A0CA18-2F30-42AE-BDC7-82A974723FEE}">
      <dsp:nvSpPr>
        <dsp:cNvPr id="0" name=""/>
        <dsp:cNvSpPr/>
      </dsp:nvSpPr>
      <dsp:spPr>
        <a:xfrm>
          <a:off x="7220002" y="1359379"/>
          <a:ext cx="1374788" cy="1812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/>
            <a:t>Documentation: Create detailed documentation for code, database, Docker containers, and pipeline configuration</a:t>
          </a:r>
          <a:endParaRPr lang="en-IN" sz="1200" kern="1200"/>
        </a:p>
      </dsp:txBody>
      <dsp:txXfrm>
        <a:off x="7287114" y="1426491"/>
        <a:ext cx="1240564" cy="16782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5000F-E43D-476E-85D9-9F5ACF11897E}">
      <dsp:nvSpPr>
        <dsp:cNvPr id="0" name=""/>
        <dsp:cNvSpPr/>
      </dsp:nvSpPr>
      <dsp:spPr>
        <a:xfrm>
          <a:off x="0" y="17000"/>
          <a:ext cx="7216588" cy="407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understanding of CI/CD and best practices</a:t>
          </a:r>
          <a:endParaRPr lang="en-IN" sz="1700" kern="1200" dirty="0"/>
        </a:p>
      </dsp:txBody>
      <dsp:txXfrm>
        <a:off x="19904" y="36904"/>
        <a:ext cx="7176780" cy="367937"/>
      </dsp:txXfrm>
    </dsp:sp>
    <dsp:sp modelId="{EB9271C1-CD6B-493B-B9E5-11CD345FC8A4}">
      <dsp:nvSpPr>
        <dsp:cNvPr id="0" name=""/>
        <dsp:cNvSpPr/>
      </dsp:nvSpPr>
      <dsp:spPr>
        <a:xfrm>
          <a:off x="0" y="473705"/>
          <a:ext cx="7216588" cy="407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Efficient and reliable software delivery</a:t>
          </a:r>
          <a:endParaRPr lang="en-IN" sz="1700" kern="1200" dirty="0"/>
        </a:p>
      </dsp:txBody>
      <dsp:txXfrm>
        <a:off x="19904" y="493609"/>
        <a:ext cx="7176780" cy="367937"/>
      </dsp:txXfrm>
    </dsp:sp>
    <dsp:sp modelId="{5B572CDA-CB2B-426E-823D-DCEDEE3C3CB3}">
      <dsp:nvSpPr>
        <dsp:cNvPr id="0" name=""/>
        <dsp:cNvSpPr/>
      </dsp:nvSpPr>
      <dsp:spPr>
        <a:xfrm>
          <a:off x="0" y="930410"/>
          <a:ext cx="7216588" cy="407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Automation of deployments using Docker and AWS</a:t>
          </a:r>
          <a:endParaRPr lang="en-IN" sz="1700" kern="1200"/>
        </a:p>
      </dsp:txBody>
      <dsp:txXfrm>
        <a:off x="19904" y="950314"/>
        <a:ext cx="7176780" cy="367937"/>
      </dsp:txXfrm>
    </dsp:sp>
    <dsp:sp modelId="{DF832241-FBAE-4A9B-AD5F-23BBA1E94264}">
      <dsp:nvSpPr>
        <dsp:cNvPr id="0" name=""/>
        <dsp:cNvSpPr/>
      </dsp:nvSpPr>
      <dsp:spPr>
        <a:xfrm>
          <a:off x="0" y="1387115"/>
          <a:ext cx="7216588" cy="407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CI/CD pipeline with stage settings covering the full application stack</a:t>
          </a:r>
          <a:endParaRPr lang="en-IN" sz="1700" kern="1200"/>
        </a:p>
      </dsp:txBody>
      <dsp:txXfrm>
        <a:off x="19904" y="1407019"/>
        <a:ext cx="7176780" cy="367937"/>
      </dsp:txXfrm>
    </dsp:sp>
    <dsp:sp modelId="{19162243-E6FB-415D-98FF-63F67D05CCB9}">
      <dsp:nvSpPr>
        <dsp:cNvPr id="0" name=""/>
        <dsp:cNvSpPr/>
      </dsp:nvSpPr>
      <dsp:spPr>
        <a:xfrm>
          <a:off x="0" y="1843820"/>
          <a:ext cx="7216588" cy="407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VS Code for code management</a:t>
          </a:r>
          <a:endParaRPr lang="en-IN" sz="1700" kern="1200"/>
        </a:p>
      </dsp:txBody>
      <dsp:txXfrm>
        <a:off x="19904" y="1863724"/>
        <a:ext cx="7176780" cy="367937"/>
      </dsp:txXfrm>
    </dsp:sp>
    <dsp:sp modelId="{6F74FA84-9FB2-4F0E-8B3A-AB53207975EB}">
      <dsp:nvSpPr>
        <dsp:cNvPr id="0" name=""/>
        <dsp:cNvSpPr/>
      </dsp:nvSpPr>
      <dsp:spPr>
        <a:xfrm>
          <a:off x="0" y="2300525"/>
          <a:ext cx="7216588" cy="407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testing for code quality</a:t>
          </a:r>
          <a:endParaRPr lang="en-IN" sz="1700" kern="1200"/>
        </a:p>
      </dsp:txBody>
      <dsp:txXfrm>
        <a:off x="19904" y="2320429"/>
        <a:ext cx="7176780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7B791C-8B8C-8B37-21E2-725307884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875558"/>
              </p:ext>
            </p:extLst>
          </p:nvPr>
        </p:nvGraphicFramePr>
        <p:xfrm>
          <a:off x="3747247" y="2850776"/>
          <a:ext cx="8122024" cy="381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7553" y="4585446"/>
            <a:ext cx="3092823" cy="6947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5F8B-A8D7-0BB8-3541-2DABDB5F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REGISTRATION PAGE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8B5B6-D8E5-4AB9-1F9D-4CF77BD1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EED4C-4577-243B-B879-F30687FA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18C9A-70CD-0CED-B774-7E08C849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B9D1B7-6541-E695-C60D-DFFE562DDE6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171854" y="1690687"/>
            <a:ext cx="9908521" cy="4793247"/>
          </a:xfrm>
        </p:spPr>
      </p:pic>
    </p:spTree>
    <p:extLst>
      <p:ext uri="{BB962C8B-B14F-4D97-AF65-F5344CB8AC3E}">
        <p14:creationId xmlns:p14="http://schemas.microsoft.com/office/powerpoint/2010/main" val="145600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5F8B-A8D7-0BB8-3541-2DABDB5F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CONTACT 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8B5B6-D8E5-4AB9-1F9D-4CF77BD1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EED4C-4577-243B-B879-F30687FA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18C9A-70CD-0CED-B774-7E08C849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1D477D-2A5B-584E-CA3B-8195116A271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106"/>
          <a:stretch/>
        </p:blipFill>
        <p:spPr>
          <a:xfrm>
            <a:off x="3003705" y="1246094"/>
            <a:ext cx="6758859" cy="5482762"/>
          </a:xfrm>
        </p:spPr>
      </p:pic>
    </p:spTree>
    <p:extLst>
      <p:ext uri="{BB962C8B-B14F-4D97-AF65-F5344CB8AC3E}">
        <p14:creationId xmlns:p14="http://schemas.microsoft.com/office/powerpoint/2010/main" val="353000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A2B-7B28-4455-FC50-4B24D4F0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LOGIN PAGE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58D4-5A75-D313-9734-82843578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0D93-84A8-B35D-A8C5-1A95AC1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943D-945C-DE2D-A3E1-EFFB6E83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68CA57-28D4-8532-24F8-F1F3D502401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838200" y="1509246"/>
            <a:ext cx="10367682" cy="4911690"/>
          </a:xfrm>
        </p:spPr>
      </p:pic>
    </p:spTree>
    <p:extLst>
      <p:ext uri="{BB962C8B-B14F-4D97-AF65-F5344CB8AC3E}">
        <p14:creationId xmlns:p14="http://schemas.microsoft.com/office/powerpoint/2010/main" val="150516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A2B-7B28-4455-FC50-4B24D4F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ADD PET- ADMIN ACCESS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58D4-5A75-D313-9734-82843578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0D93-84A8-B35D-A8C5-1A95AC1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943D-945C-DE2D-A3E1-EFFB6E83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E86C78-6F77-E931-A8E9-94EEEF80C58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745593" y="1325563"/>
            <a:ext cx="8832759" cy="5170396"/>
          </a:xfrm>
        </p:spPr>
      </p:pic>
    </p:spTree>
    <p:extLst>
      <p:ext uri="{BB962C8B-B14F-4D97-AF65-F5344CB8AC3E}">
        <p14:creationId xmlns:p14="http://schemas.microsoft.com/office/powerpoint/2010/main" val="402406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A2B-7B28-4455-FC50-4B24D4F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VIEW PAGE- ADMIN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58D4-5A75-D313-9734-82843578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0D93-84A8-B35D-A8C5-1A95AC1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943D-945C-DE2D-A3E1-EFFB6E83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9B934-EE08-76FA-267D-F02D50FFDC0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76029" y="1366091"/>
            <a:ext cx="11249388" cy="4949731"/>
          </a:xfrm>
        </p:spPr>
      </p:pic>
    </p:spTree>
    <p:extLst>
      <p:ext uri="{BB962C8B-B14F-4D97-AF65-F5344CB8AC3E}">
        <p14:creationId xmlns:p14="http://schemas.microsoft.com/office/powerpoint/2010/main" val="139443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A2B-7B28-4455-FC50-4B24D4F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VIEW PAGE- USER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58D4-5A75-D313-9734-82843578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0D93-84A8-B35D-A8C5-1A95AC1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943D-945C-DE2D-A3E1-EFFB6E83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D9F094-6AA2-B7BA-935C-95CAB1686EA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81445" y="1325563"/>
            <a:ext cx="11029109" cy="5335332"/>
          </a:xfrm>
        </p:spPr>
      </p:pic>
    </p:spTree>
    <p:extLst>
      <p:ext uri="{BB962C8B-B14F-4D97-AF65-F5344CB8AC3E}">
        <p14:creationId xmlns:p14="http://schemas.microsoft.com/office/powerpoint/2010/main" val="341353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93E0B1CA-2FE2-26F5-9C72-3E124505A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214253"/>
              </p:ext>
            </p:extLst>
          </p:nvPr>
        </p:nvGraphicFramePr>
        <p:xfrm>
          <a:off x="4545106" y="3631079"/>
          <a:ext cx="7216588" cy="2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73FBDE81-6514-F550-CC46-7D15C0570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902637"/>
              </p:ext>
            </p:extLst>
          </p:nvPr>
        </p:nvGraphicFramePr>
        <p:xfrm>
          <a:off x="161365" y="1013012"/>
          <a:ext cx="5791200" cy="346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90D353-BA18-974D-905B-2FE0DC6AE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191725"/>
              </p:ext>
            </p:extLst>
          </p:nvPr>
        </p:nvGraphicFramePr>
        <p:xfrm>
          <a:off x="3715966" y="1974716"/>
          <a:ext cx="7705069" cy="353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77" y="2910337"/>
            <a:ext cx="3171825" cy="784664"/>
          </a:xfrm>
        </p:spPr>
        <p:txBody>
          <a:bodyPr/>
          <a:lstStyle/>
          <a:p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3B2BB60-5C39-7C5D-9845-BE08890D4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39271"/>
              </p:ext>
            </p:extLst>
          </p:nvPr>
        </p:nvGraphicFramePr>
        <p:xfrm>
          <a:off x="-741567" y="3193271"/>
          <a:ext cx="6604485" cy="327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D857A-FD8C-C587-27C0-F363DC8525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29302" y="544355"/>
            <a:ext cx="3644593" cy="860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instructor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E4F3260-B824-0652-9F81-F32736D45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112754"/>
              </p:ext>
            </p:extLst>
          </p:nvPr>
        </p:nvGraphicFramePr>
        <p:xfrm>
          <a:off x="2051790" y="748489"/>
          <a:ext cx="4044210" cy="184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871-B61B-AC94-079D-652236B7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9D6711-74C3-7FD6-3253-2CD4CEC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7C0E7C-BF32-8AC4-FAF3-70E6BC02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2DF3C1-C631-B62E-D1E2-A764F39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68A1BDC-B4CE-EEA6-BC5D-C82C156AE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60062"/>
              </p:ext>
            </p:extLst>
          </p:nvPr>
        </p:nvGraphicFramePr>
        <p:xfrm>
          <a:off x="5962364" y="2384555"/>
          <a:ext cx="5296471" cy="313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84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618F-7C28-0D20-7A34-1FACA5CAB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470" y="3429000"/>
            <a:ext cx="5939542" cy="685799"/>
          </a:xfrm>
        </p:spPr>
        <p:txBody>
          <a:bodyPr/>
          <a:lstStyle/>
          <a:p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801CEB-7017-0096-199D-E56E5E9BD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505294"/>
              </p:ext>
            </p:extLst>
          </p:nvPr>
        </p:nvGraphicFramePr>
        <p:xfrm>
          <a:off x="5441576" y="188259"/>
          <a:ext cx="6293223" cy="648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4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37B2-264F-5F14-E11E-411DD7B6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METHODOLOGY</a:t>
            </a:r>
            <a:endParaRPr lang="en-IN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9A1A6AB-1605-7136-F820-8D7209939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58887"/>
              </p:ext>
            </p:extLst>
          </p:nvPr>
        </p:nvGraphicFramePr>
        <p:xfrm>
          <a:off x="5920169" y="2187388"/>
          <a:ext cx="5435289" cy="416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580871-DEFE-C027-86CB-9764C3B7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FF1417F-94EF-833A-F25C-23EFB307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533368-070B-21B7-6F36-34A6DE8A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3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D386-78BC-AA93-834F-42639950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2" y="3233040"/>
            <a:ext cx="3832411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Technologies and Tools:</a:t>
            </a:r>
            <a:endParaRPr lang="en-CA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9CDB420F-FDF6-AE43-E979-2E22DF2F1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586577"/>
              </p:ext>
            </p:extLst>
          </p:nvPr>
        </p:nvGraphicFramePr>
        <p:xfrm>
          <a:off x="3801035" y="475129"/>
          <a:ext cx="7969623" cy="58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7ED18E1-ADA4-ECC0-A942-62B8402979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743C1D8-0AC7-E9EA-2D77-11CDDE08F12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473A8F1-1B0F-78B5-0A64-DDF50D1420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3EDC-FD12-B776-EFAE-2006EACC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694" y="1622612"/>
            <a:ext cx="4179570" cy="567600"/>
          </a:xfrm>
        </p:spPr>
        <p:txBody>
          <a:bodyPr/>
          <a:lstStyle/>
          <a:p>
            <a:r>
              <a:rPr lang="en-IN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Tasks we did: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E3547D3-2818-E5EE-648E-8033B056A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423340"/>
              </p:ext>
            </p:extLst>
          </p:nvPr>
        </p:nvGraphicFramePr>
        <p:xfrm>
          <a:off x="3316941" y="2190212"/>
          <a:ext cx="8597153" cy="453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68A5-7727-7DDF-5AB8-6E78772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7421-2A0A-7DC6-106C-0F48DF49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DB2C-AFA7-102D-AD16-1A8193F1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1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F355-E15C-AD24-FC6A-13F966E9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41"/>
            <a:ext cx="10515600" cy="109870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 PAGE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F72AA-F429-3E20-7540-D293A0EE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08DB-D4E2-08C2-0654-F3A678D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73486-A6D0-2282-89F0-FD26476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41FC9-4CE4-0ED8-FE56-31A527FA300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204736" y="1367641"/>
            <a:ext cx="7782528" cy="5125234"/>
          </a:xfrm>
        </p:spPr>
      </p:pic>
    </p:spTree>
    <p:extLst>
      <p:ext uri="{BB962C8B-B14F-4D97-AF65-F5344CB8AC3E}">
        <p14:creationId xmlns:p14="http://schemas.microsoft.com/office/powerpoint/2010/main" val="319176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F355-E15C-AD24-FC6A-13F966E9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41"/>
            <a:ext cx="10515600" cy="109870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F72AA-F429-3E20-7540-D293A0EE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08DB-D4E2-08C2-0654-F3A678D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73486-A6D0-2282-89F0-FD26476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D641FD-6EE3-7089-673D-2CF1207FF7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113549" y="1367642"/>
            <a:ext cx="5964901" cy="5362564"/>
          </a:xfrm>
        </p:spPr>
      </p:pic>
    </p:spTree>
    <p:extLst>
      <p:ext uri="{BB962C8B-B14F-4D97-AF65-F5344CB8AC3E}">
        <p14:creationId xmlns:p14="http://schemas.microsoft.com/office/powerpoint/2010/main" val="375512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420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ADLaM Display</vt:lpstr>
      <vt:lpstr>Arial</vt:lpstr>
      <vt:lpstr>Calibri</vt:lpstr>
      <vt:lpstr>Tenorite</vt:lpstr>
      <vt:lpstr>Monoline</vt:lpstr>
      <vt:lpstr>PowerPoint Presentation</vt:lpstr>
      <vt:lpstr>TEAM</vt:lpstr>
      <vt:lpstr>PROJECT GOAL</vt:lpstr>
      <vt:lpstr>Project Approach</vt:lpstr>
      <vt:lpstr>METHODOLOGY</vt:lpstr>
      <vt:lpstr>Technologies and Tools:</vt:lpstr>
      <vt:lpstr>Tasks we did:</vt:lpstr>
      <vt:lpstr>HOME PAGE</vt:lpstr>
      <vt:lpstr>ABOUT US</vt:lpstr>
      <vt:lpstr>REGISTRATION PAGE</vt:lpstr>
      <vt:lpstr>CONTACT US</vt:lpstr>
      <vt:lpstr>LOGIN PAGE</vt:lpstr>
      <vt:lpstr>ADD PET- ADMIN ACCESS ONLY</vt:lpstr>
      <vt:lpstr>VIEW PAGE- ADMIN</vt:lpstr>
      <vt:lpstr>VIEW PAGE- USER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dynamic CI/CD Pipeline using AWS Code Pipeline for Pet Adoption Web Application</dc:title>
  <dc:creator>Anjitha T Raj</dc:creator>
  <cp:lastModifiedBy>Shreya Bhoir</cp:lastModifiedBy>
  <cp:revision>45</cp:revision>
  <dcterms:created xsi:type="dcterms:W3CDTF">2023-11-29T19:39:58Z</dcterms:created>
  <dcterms:modified xsi:type="dcterms:W3CDTF">2023-12-02T03:36:51Z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