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1231A-E267-491B-9AD0-096B9B3F4EDC}" v="14" dt="2021-10-10T19:57:19.856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berto Carbonó" userId="406b2a1131ff869a" providerId="LiveId" clId="{D4D1231A-E267-491B-9AD0-096B9B3F4EDC}"/>
    <pc:docChg chg="undo custSel addSld delSld modSld">
      <pc:chgData name="Humberto Carbonó" userId="406b2a1131ff869a" providerId="LiveId" clId="{D4D1231A-E267-491B-9AD0-096B9B3F4EDC}" dt="2021-10-10T20:01:20.087" v="935" actId="2696"/>
      <pc:docMkLst>
        <pc:docMk/>
      </pc:docMkLst>
      <pc:sldChg chg="addSp delSp modSp mod">
        <pc:chgData name="Humberto Carbonó" userId="406b2a1131ff869a" providerId="LiveId" clId="{D4D1231A-E267-491B-9AD0-096B9B3F4EDC}" dt="2021-10-10T19:23:42.767" v="465" actId="1035"/>
        <pc:sldMkLst>
          <pc:docMk/>
          <pc:sldMk cId="0" sldId="260"/>
        </pc:sldMkLst>
        <pc:spChg chg="mod">
          <ac:chgData name="Humberto Carbonó" userId="406b2a1131ff869a" providerId="LiveId" clId="{D4D1231A-E267-491B-9AD0-096B9B3F4EDC}" dt="2021-10-10T19:23:13.640" v="453" actId="1076"/>
          <ac:spMkLst>
            <pc:docMk/>
            <pc:sldMk cId="0" sldId="260"/>
            <ac:spMk id="323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3:07.455" v="452" actId="478"/>
          <ac:spMkLst>
            <pc:docMk/>
            <pc:sldMk cId="0" sldId="260"/>
            <ac:spMk id="328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2:59.333" v="451" actId="478"/>
          <ac:spMkLst>
            <pc:docMk/>
            <pc:sldMk cId="0" sldId="260"/>
            <ac:spMk id="329" creationId="{00000000-0000-0000-0000-000000000000}"/>
          </ac:spMkLst>
        </pc:spChg>
        <pc:spChg chg="add del">
          <ac:chgData name="Humberto Carbonó" userId="406b2a1131ff869a" providerId="LiveId" clId="{D4D1231A-E267-491B-9AD0-096B9B3F4EDC}" dt="2021-10-10T19:23:30.770" v="458" actId="478"/>
          <ac:spMkLst>
            <pc:docMk/>
            <pc:sldMk cId="0" sldId="260"/>
            <ac:spMk id="330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3:20.564" v="455" actId="478"/>
          <ac:spMkLst>
            <pc:docMk/>
            <pc:sldMk cId="0" sldId="260"/>
            <ac:spMk id="331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3:17.435" v="454" actId="478"/>
          <ac:spMkLst>
            <pc:docMk/>
            <pc:sldMk cId="0" sldId="260"/>
            <ac:spMk id="332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3:34.230" v="459" actId="478"/>
          <ac:spMkLst>
            <pc:docMk/>
            <pc:sldMk cId="0" sldId="260"/>
            <ac:spMk id="336" creationId="{00000000-0000-0000-0000-000000000000}"/>
          </ac:spMkLst>
        </pc:spChg>
        <pc:picChg chg="mod">
          <ac:chgData name="Humberto Carbonó" userId="406b2a1131ff869a" providerId="LiveId" clId="{D4D1231A-E267-491B-9AD0-096B9B3F4EDC}" dt="2021-10-10T19:23:42.767" v="465" actId="1035"/>
          <ac:picMkLst>
            <pc:docMk/>
            <pc:sldMk cId="0" sldId="260"/>
            <ac:picMk id="335" creationId="{00000000-0000-0000-0000-000000000000}"/>
          </ac:picMkLst>
        </pc:picChg>
      </pc:sldChg>
      <pc:sldChg chg="addSp delSp modSp mod">
        <pc:chgData name="Humberto Carbonó" userId="406b2a1131ff869a" providerId="LiveId" clId="{D4D1231A-E267-491B-9AD0-096B9B3F4EDC}" dt="2021-10-10T20:01:11.334" v="934" actId="478"/>
        <pc:sldMkLst>
          <pc:docMk/>
          <pc:sldMk cId="0" sldId="261"/>
        </pc:sldMkLst>
        <pc:spChg chg="del">
          <ac:chgData name="Humberto Carbonó" userId="406b2a1131ff869a" providerId="LiveId" clId="{D4D1231A-E267-491B-9AD0-096B9B3F4EDC}" dt="2021-10-10T19:24:13.554" v="468" actId="478"/>
          <ac:spMkLst>
            <pc:docMk/>
            <pc:sldMk cId="0" sldId="261"/>
            <ac:spMk id="344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4:11.192" v="467" actId="478"/>
          <ac:spMkLst>
            <pc:docMk/>
            <pc:sldMk cId="0" sldId="261"/>
            <ac:spMk id="345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20:01:11.334" v="934" actId="478"/>
          <ac:spMkLst>
            <pc:docMk/>
            <pc:sldMk cId="0" sldId="261"/>
            <ac:spMk id="346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20:01:08.215" v="933" actId="478"/>
          <ac:spMkLst>
            <pc:docMk/>
            <pc:sldMk cId="0" sldId="261"/>
            <ac:spMk id="347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4:27.511" v="471" actId="478"/>
          <ac:spMkLst>
            <pc:docMk/>
            <pc:sldMk cId="0" sldId="261"/>
            <ac:spMk id="348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4:31.477" v="472" actId="478"/>
          <ac:spMkLst>
            <pc:docMk/>
            <pc:sldMk cId="0" sldId="261"/>
            <ac:spMk id="349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4:23.715" v="470" actId="478"/>
          <ac:spMkLst>
            <pc:docMk/>
            <pc:sldMk cId="0" sldId="261"/>
            <ac:spMk id="350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4:18.362" v="469" actId="478"/>
          <ac:spMkLst>
            <pc:docMk/>
            <pc:sldMk cId="0" sldId="261"/>
            <ac:spMk id="352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5:20.894" v="473" actId="478"/>
          <ac:spMkLst>
            <pc:docMk/>
            <pc:sldMk cId="0" sldId="261"/>
            <ac:spMk id="353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5:57.955" v="474" actId="478"/>
          <ac:spMkLst>
            <pc:docMk/>
            <pc:sldMk cId="0" sldId="261"/>
            <ac:spMk id="354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6:02.423" v="475" actId="478"/>
          <ac:spMkLst>
            <pc:docMk/>
            <pc:sldMk cId="0" sldId="261"/>
            <ac:spMk id="356" creationId="{00000000-0000-0000-0000-000000000000}"/>
          </ac:spMkLst>
        </pc:spChg>
        <pc:spChg chg="del">
          <ac:chgData name="Humberto Carbonó" userId="406b2a1131ff869a" providerId="LiveId" clId="{D4D1231A-E267-491B-9AD0-096B9B3F4EDC}" dt="2021-10-10T19:24:05.654" v="466" actId="478"/>
          <ac:spMkLst>
            <pc:docMk/>
            <pc:sldMk cId="0" sldId="261"/>
            <ac:spMk id="357" creationId="{00000000-0000-0000-0000-000000000000}"/>
          </ac:spMkLst>
        </pc:spChg>
        <pc:picChg chg="add mod">
          <ac:chgData name="Humberto Carbonó" userId="406b2a1131ff869a" providerId="LiveId" clId="{D4D1231A-E267-491B-9AD0-096B9B3F4EDC}" dt="2021-10-10T20:01:05.319" v="932" actId="1076"/>
          <ac:picMkLst>
            <pc:docMk/>
            <pc:sldMk cId="0" sldId="261"/>
            <ac:picMk id="3" creationId="{23273A73-84B2-4829-B9BC-47F42BF6F1DF}"/>
          </ac:picMkLst>
        </pc:picChg>
        <pc:picChg chg="del">
          <ac:chgData name="Humberto Carbonó" userId="406b2a1131ff869a" providerId="LiveId" clId="{D4D1231A-E267-491B-9AD0-096B9B3F4EDC}" dt="2021-10-10T20:00:57.932" v="929" actId="478"/>
          <ac:picMkLst>
            <pc:docMk/>
            <pc:sldMk cId="0" sldId="261"/>
            <ac:picMk id="351" creationId="{00000000-0000-0000-0000-000000000000}"/>
          </ac:picMkLst>
        </pc:picChg>
        <pc:picChg chg="mod">
          <ac:chgData name="Humberto Carbonó" userId="406b2a1131ff869a" providerId="LiveId" clId="{D4D1231A-E267-491B-9AD0-096B9B3F4EDC}" dt="2021-10-10T19:26:42.533" v="476" actId="14826"/>
          <ac:picMkLst>
            <pc:docMk/>
            <pc:sldMk cId="0" sldId="261"/>
            <ac:picMk id="355" creationId="{00000000-0000-0000-0000-000000000000}"/>
          </ac:picMkLst>
        </pc:picChg>
      </pc:sldChg>
      <pc:sldChg chg="addSp delSp modSp new del mod">
        <pc:chgData name="Humberto Carbonó" userId="406b2a1131ff869a" providerId="LiveId" clId="{D4D1231A-E267-491B-9AD0-096B9B3F4EDC}" dt="2021-10-10T20:01:20.087" v="935" actId="2696"/>
        <pc:sldMkLst>
          <pc:docMk/>
          <pc:sldMk cId="1066999546" sldId="269"/>
        </pc:sldMkLst>
        <pc:spChg chg="del">
          <ac:chgData name="Humberto Carbonó" userId="406b2a1131ff869a" providerId="LiveId" clId="{D4D1231A-E267-491B-9AD0-096B9B3F4EDC}" dt="2021-10-10T19:36:11.539" v="479" actId="478"/>
          <ac:spMkLst>
            <pc:docMk/>
            <pc:sldMk cId="1066999546" sldId="269"/>
            <ac:spMk id="2" creationId="{6D324B19-3A26-4252-B1DE-A3E488B0435B}"/>
          </ac:spMkLst>
        </pc:spChg>
        <pc:spChg chg="del">
          <ac:chgData name="Humberto Carbonó" userId="406b2a1131ff869a" providerId="LiveId" clId="{D4D1231A-E267-491B-9AD0-096B9B3F4EDC}" dt="2021-10-10T19:36:09.756" v="478" actId="478"/>
          <ac:spMkLst>
            <pc:docMk/>
            <pc:sldMk cId="1066999546" sldId="269"/>
            <ac:spMk id="3" creationId="{3B4ABDEE-BC19-4B4D-8DF4-95EC876C5ADF}"/>
          </ac:spMkLst>
        </pc:spChg>
        <pc:spChg chg="add mod">
          <ac:chgData name="Humberto Carbonó" userId="406b2a1131ff869a" providerId="LiveId" clId="{D4D1231A-E267-491B-9AD0-096B9B3F4EDC}" dt="2021-10-10T20:00:30.623" v="927" actId="1076"/>
          <ac:spMkLst>
            <pc:docMk/>
            <pc:sldMk cId="1066999546" sldId="269"/>
            <ac:spMk id="20" creationId="{AEE8610C-FAA9-41CB-A657-A19BBE948D10}"/>
          </ac:spMkLst>
        </pc:spChg>
        <pc:graphicFrameChg chg="add del">
          <ac:chgData name="Humberto Carbonó" userId="406b2a1131ff869a" providerId="LiveId" clId="{D4D1231A-E267-491B-9AD0-096B9B3F4EDC}" dt="2021-10-10T19:36:43.968" v="481" actId="478"/>
          <ac:graphicFrameMkLst>
            <pc:docMk/>
            <pc:sldMk cId="1066999546" sldId="269"/>
            <ac:graphicFrameMk id="4" creationId="{A9B26946-6ED1-415C-829B-B77FA0790D1B}"/>
          </ac:graphicFrameMkLst>
        </pc:graphicFrameChg>
        <pc:graphicFrameChg chg="add modGraphic">
          <ac:chgData name="Humberto Carbonó" userId="406b2a1131ff869a" providerId="LiveId" clId="{D4D1231A-E267-491B-9AD0-096B9B3F4EDC}" dt="2021-10-10T19:47:25.847" v="694" actId="13926"/>
          <ac:graphicFrameMkLst>
            <pc:docMk/>
            <pc:sldMk cId="1066999546" sldId="269"/>
            <ac:graphicFrameMk id="5" creationId="{EF4A2128-3E8D-4C6D-8410-BF9D32A80CCE}"/>
          </ac:graphicFrameMkLst>
        </pc:graphicFrameChg>
        <pc:graphicFrameChg chg="add mod modGraphic">
          <ac:chgData name="Humberto Carbonó" userId="406b2a1131ff869a" providerId="LiveId" clId="{D4D1231A-E267-491B-9AD0-096B9B3F4EDC}" dt="2021-10-10T19:51:12.528" v="739" actId="13926"/>
          <ac:graphicFrameMkLst>
            <pc:docMk/>
            <pc:sldMk cId="1066999546" sldId="269"/>
            <ac:graphicFrameMk id="6" creationId="{AB5417DA-1E81-4413-A22A-9042718E0F6B}"/>
          </ac:graphicFrameMkLst>
        </pc:graphicFrameChg>
        <pc:graphicFrameChg chg="add mod modGraphic">
          <ac:chgData name="Humberto Carbonó" userId="406b2a1131ff869a" providerId="LiveId" clId="{D4D1231A-E267-491B-9AD0-096B9B3F4EDC}" dt="2021-10-10T19:56:42.349" v="788" actId="13926"/>
          <ac:graphicFrameMkLst>
            <pc:docMk/>
            <pc:sldMk cId="1066999546" sldId="269"/>
            <ac:graphicFrameMk id="7" creationId="{6129D27C-07DB-4219-89BD-2EE0FF9B76F8}"/>
          </ac:graphicFrameMkLst>
        </pc:graphicFrameChg>
        <pc:cxnChg chg="add mod">
          <ac:chgData name="Humberto Carbonó" userId="406b2a1131ff869a" providerId="LiveId" clId="{D4D1231A-E267-491B-9AD0-096B9B3F4EDC}" dt="2021-10-10T19:53:55.634" v="758" actId="208"/>
          <ac:cxnSpMkLst>
            <pc:docMk/>
            <pc:sldMk cId="1066999546" sldId="269"/>
            <ac:cxnSpMk id="9" creationId="{D63FF604-BC14-45FC-8E36-96033F313637}"/>
          </ac:cxnSpMkLst>
        </pc:cxnChg>
        <pc:cxnChg chg="add mod">
          <ac:chgData name="Humberto Carbonó" userId="406b2a1131ff869a" providerId="LiveId" clId="{D4D1231A-E267-491B-9AD0-096B9B3F4EDC}" dt="2021-10-10T19:54:24.314" v="762" actId="1582"/>
          <ac:cxnSpMkLst>
            <pc:docMk/>
            <pc:sldMk cId="1066999546" sldId="269"/>
            <ac:cxnSpMk id="12" creationId="{C9535307-1086-462C-81AD-58DA7BF29756}"/>
          </ac:cxnSpMkLst>
        </pc:cxnChg>
        <pc:cxnChg chg="add mod">
          <ac:chgData name="Humberto Carbonó" userId="406b2a1131ff869a" providerId="LiveId" clId="{D4D1231A-E267-491B-9AD0-096B9B3F4EDC}" dt="2021-10-10T19:54:40.333" v="765" actId="1582"/>
          <ac:cxnSpMkLst>
            <pc:docMk/>
            <pc:sldMk cId="1066999546" sldId="269"/>
            <ac:cxnSpMk id="15" creationId="{F8FD23E7-8346-43CC-A571-A4FBAAEC39E3}"/>
          </ac:cxnSpMkLst>
        </pc:cxnChg>
        <pc:cxnChg chg="add mod">
          <ac:chgData name="Humberto Carbonó" userId="406b2a1131ff869a" providerId="LiveId" clId="{D4D1231A-E267-491B-9AD0-096B9B3F4EDC}" dt="2021-10-10T19:55:12.792" v="768" actId="1582"/>
          <ac:cxnSpMkLst>
            <pc:docMk/>
            <pc:sldMk cId="1066999546" sldId="269"/>
            <ac:cxnSpMk id="17" creationId="{56F18001-67AE-4D05-849E-23009FD99933}"/>
          </ac:cxnSpMkLst>
        </pc:cxnChg>
        <pc:cxnChg chg="add mod">
          <ac:chgData name="Humberto Carbonó" userId="406b2a1131ff869a" providerId="LiveId" clId="{D4D1231A-E267-491B-9AD0-096B9B3F4EDC}" dt="2021-10-10T19:55:47.200" v="771" actId="1582"/>
          <ac:cxnSpMkLst>
            <pc:docMk/>
            <pc:sldMk cId="1066999546" sldId="269"/>
            <ac:cxnSpMk id="19" creationId="{D77D9665-F4C4-407A-A8ED-CDE2B327F646}"/>
          </ac:cxnSpMkLst>
        </pc:cxnChg>
      </pc:sldChg>
      <pc:sldMasterChg chg="delSldLayout">
        <pc:chgData name="Humberto Carbonó" userId="406b2a1131ff869a" providerId="LiveId" clId="{D4D1231A-E267-491B-9AD0-096B9B3F4EDC}" dt="2021-10-10T20:01:20.087" v="935" actId="2696"/>
        <pc:sldMasterMkLst>
          <pc:docMk/>
          <pc:sldMasterMk cId="0" sldId="2147483661"/>
        </pc:sldMasterMkLst>
        <pc:sldLayoutChg chg="del">
          <pc:chgData name="Humberto Carbonó" userId="406b2a1131ff869a" providerId="LiveId" clId="{D4D1231A-E267-491B-9AD0-096B9B3F4EDC}" dt="2021-10-10T20:01:20.087" v="935" actId="2696"/>
          <pc:sldLayoutMkLst>
            <pc:docMk/>
            <pc:sldMasterMk cId="0" sldId="2147483661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3735977" y="1449977"/>
            <a:ext cx="7966543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COMPRESIÓN DE IMÁGENES PARA ALGORITMO DE DIAGNÓSTICO DE GANADO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475495"/>
            <a:ext cx="3139440" cy="2912905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576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Valentina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Ortega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Humberto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Carbonó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5983027"/>
            <a:ext cx="691524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https://github.com/HumbertoCarbonoP/Proyecto-Datos-y-Algoritmos-1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777716" y="1500087"/>
            <a:ext cx="3797055" cy="285767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5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87531" y="1011712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1A8A53-4910-464B-A7D9-0231ACF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503" b="14503"/>
          <a:stretch/>
        </p:blipFill>
        <p:spPr>
          <a:xfrm>
            <a:off x="542171" y="1845840"/>
            <a:ext cx="2378497" cy="2309160"/>
          </a:xfrm>
          <a:prstGeom prst="ellipse">
            <a:avLst/>
          </a:prstGeom>
        </p:spPr>
      </p:pic>
      <p:pic>
        <p:nvPicPr>
          <p:cNvPr id="5" name="Imagen 4" descr="Mujer posando para la cámara delante de una pared de ladrillos&#10;&#10;Descripción generada automáticamente con confianza baja">
            <a:extLst>
              <a:ext uri="{FF2B5EF4-FFF2-40B4-BE49-F238E27FC236}">
                <a16:creationId xmlns:a16="http://schemas.microsoft.com/office/drawing/2014/main" id="{09144C61-E56C-4325-8348-6EB7AB5795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06" r="14694" b="27048"/>
          <a:stretch/>
        </p:blipFill>
        <p:spPr>
          <a:xfrm>
            <a:off x="3462778" y="1756056"/>
            <a:ext cx="2299499" cy="2382864"/>
          </a:xfrm>
          <a:prstGeom prst="ellipse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78CEC2A-E5FB-4E1B-813A-5C0AACE5BD7A}"/>
              </a:ext>
            </a:extLst>
          </p:cNvPr>
          <p:cNvSpPr txBox="1"/>
          <p:nvPr/>
        </p:nvSpPr>
        <p:spPr>
          <a:xfrm>
            <a:off x="896464" y="386047"/>
            <a:ext cx="9762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/>
              <a:t>COMPRESIÓN DE IMÁGENES PARA ALGORITMO DE DIAGNÓSTICO DE GANADO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813" y="-374765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401" y="3627650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64" y="2159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rgbClr val="001E33"/>
                </a:solidFill>
              </a:rPr>
              <a:t>Algoritmo</a:t>
            </a:r>
            <a:r>
              <a:rPr lang="en-US" sz="2200" b="1" dirty="0">
                <a:solidFill>
                  <a:srgbClr val="001E33"/>
                </a:solidFill>
              </a:rPr>
              <a:t> de Nearest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>
                <a:solidFill>
                  <a:srgbClr val="001E33"/>
                </a:solidFill>
              </a:rPr>
              <a:t>Algoritmo</a:t>
            </a:r>
            <a:r>
              <a:rPr lang="en-US" sz="2200" b="1" dirty="0">
                <a:solidFill>
                  <a:srgbClr val="001E33"/>
                </a:solidFill>
              </a:rPr>
              <a:t> de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dirty="0" err="1">
                <a:solidFill>
                  <a:srgbClr val="001E33"/>
                </a:solidFill>
              </a:rPr>
              <a:t>Compresión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77057" y="4993080"/>
            <a:ext cx="6307500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dirty="0">
                <a:solidFill>
                  <a:srgbClr val="001E33"/>
                </a:solidFill>
              </a:rPr>
              <a:t>La compresión de la imagen se hace por medio del algoritmo </a:t>
            </a:r>
            <a:r>
              <a:rPr lang="es-CO" dirty="0" err="1">
                <a:solidFill>
                  <a:srgbClr val="001E33"/>
                </a:solidFill>
              </a:rPr>
              <a:t>nearest</a:t>
            </a:r>
            <a:r>
              <a:rPr lang="es-CO" dirty="0">
                <a:solidFill>
                  <a:srgbClr val="001E33"/>
                </a:solidFill>
              </a:rPr>
              <a:t>, el cual toma un pixel de la imagen de cada cuatro de la imagen original para agregarlo a una nueva imagen comprimida con la mitad del tamaño de la original.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1159690" y="1733862"/>
            <a:ext cx="3946959" cy="30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>
          <a:blip r:embed="rId4"/>
          <a:srcRect/>
          <a:stretch/>
        </p:blipFill>
        <p:spPr>
          <a:xfrm>
            <a:off x="7976386" y="2201588"/>
            <a:ext cx="3488005" cy="261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273A73-84B2-4829-B9BC-47F42BF6F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29" y="1603451"/>
            <a:ext cx="6745071" cy="38098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869</Words>
  <Application>Microsoft Office PowerPoint</Application>
  <PresentationFormat>Panorámica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Humberto Carbonó</cp:lastModifiedBy>
  <cp:revision>5</cp:revision>
  <dcterms:created xsi:type="dcterms:W3CDTF">2020-06-26T14:36:07Z</dcterms:created>
  <dcterms:modified xsi:type="dcterms:W3CDTF">2021-10-10T20:01:31Z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