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3735977" y="1449977"/>
            <a:ext cx="7966543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COMPRESIÓN DE IMÁGENES PARA ALGORITMO DE DIAGNÓSTICO DE GANADO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475495"/>
            <a:ext cx="3139440" cy="2912905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576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Valentina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Ortega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Humberto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Carbonó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03880" y="5983027"/>
            <a:ext cx="691524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https://github.com/HumbertoCarbonoP/Proyecto-Datos-y-Algoritmos-1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777716" y="1500087"/>
            <a:ext cx="3797055" cy="285767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5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"/>
          <p:cNvSpPr/>
          <p:nvPr/>
        </p:nvSpPr>
        <p:spPr>
          <a:xfrm>
            <a:off x="587531" y="1011712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1A8A53-4910-464B-A7D9-0231ACF5C73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4503" b="14503"/>
          <a:stretch/>
        </p:blipFill>
        <p:spPr>
          <a:xfrm>
            <a:off x="542171" y="1845840"/>
            <a:ext cx="2378497" cy="2309160"/>
          </a:xfrm>
          <a:prstGeom prst="ellipse">
            <a:avLst/>
          </a:prstGeom>
        </p:spPr>
      </p:pic>
      <p:pic>
        <p:nvPicPr>
          <p:cNvPr id="5" name="Imagen 4" descr="Mujer posando para la cámara delante de una pared de ladrillos&#10;&#10;Descripción generada automáticamente con confianza baja">
            <a:extLst>
              <a:ext uri="{FF2B5EF4-FFF2-40B4-BE49-F238E27FC236}">
                <a16:creationId xmlns:a16="http://schemas.microsoft.com/office/drawing/2014/main" id="{09144C61-E56C-4325-8348-6EB7AB5795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906" r="14694" b="27048"/>
          <a:stretch/>
        </p:blipFill>
        <p:spPr>
          <a:xfrm>
            <a:off x="3462778" y="1756056"/>
            <a:ext cx="2299499" cy="2382864"/>
          </a:xfrm>
          <a:prstGeom prst="ellipse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78CEC2A-E5FB-4E1B-813A-5C0AACE5BD7A}"/>
              </a:ext>
            </a:extLst>
          </p:cNvPr>
          <p:cNvSpPr txBox="1"/>
          <p:nvPr/>
        </p:nvSpPr>
        <p:spPr>
          <a:xfrm>
            <a:off x="896464" y="386047"/>
            <a:ext cx="9762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/>
              <a:t>COMPRESIÓN DE IMÁGENES PARA ALGORITMO DE DIAGNÓSTICO DE GANADO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41918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necesite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cambiar </a:t>
            </a:r>
            <a:r>
              <a:rPr lang="en-US" i="1">
                <a:solidFill>
                  <a:schemeClr val="accent2"/>
                </a:solidFill>
              </a:rPr>
              <a:t>nada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3887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</a:t>
            </a:r>
            <a:r>
              <a:rPr lang="en-US" sz="2200" b="1">
                <a:solidFill>
                  <a:srgbClr val="001E33"/>
                </a:solidFill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Compresión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el nombre de su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compresión aquí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 compresión de imágenes para la clasificación automática de la salud animal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 este semestre, uno podría ser LZS, Huffman, LZ77, LZ78... por favor, elija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están pixelados como los míos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09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están pixelad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como los mí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95075" y="17958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1054</Words>
  <Application>Microsoft Office PowerPoint</Application>
  <PresentationFormat>Panorámica</PresentationFormat>
  <Paragraphs>157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Humberto Carbonó</cp:lastModifiedBy>
  <cp:revision>4</cp:revision>
  <dcterms:created xsi:type="dcterms:W3CDTF">2020-06-26T14:36:07Z</dcterms:created>
  <dcterms:modified xsi:type="dcterms:W3CDTF">2021-08-16T22:38:15Z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