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85" r:id="rId2"/>
    <p:sldId id="257" r:id="rId3"/>
    <p:sldId id="258" r:id="rId4"/>
    <p:sldId id="259" r:id="rId5"/>
    <p:sldId id="284" r:id="rId6"/>
    <p:sldId id="269" r:id="rId7"/>
    <p:sldId id="302" r:id="rId8"/>
    <p:sldId id="303" r:id="rId9"/>
    <p:sldId id="305" r:id="rId10"/>
    <p:sldId id="306" r:id="rId11"/>
    <p:sldId id="307" r:id="rId12"/>
    <p:sldId id="308" r:id="rId13"/>
    <p:sldId id="287" r:id="rId14"/>
    <p:sldId id="300" r:id="rId15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e Sousa" initials="AS" lastIdx="3" clrIdx="0">
    <p:extLst>
      <p:ext uri="{19B8F6BF-5375-455C-9EA6-DF929625EA0E}">
        <p15:presenceInfo xmlns:p15="http://schemas.microsoft.com/office/powerpoint/2012/main" userId="Alexandre Sous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394" autoAdjust="0"/>
  </p:normalViewPr>
  <p:slideViewPr>
    <p:cSldViewPr>
      <p:cViewPr>
        <p:scale>
          <a:sx n="75" d="100"/>
          <a:sy n="75" d="100"/>
        </p:scale>
        <p:origin x="61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C3622-6ED0-439E-90D3-7C22D0735405}" type="datetimeFigureOut">
              <a:rPr lang="pt-PT" smtClean="0"/>
              <a:pPr/>
              <a:t>09/04/2023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EDC9B-742D-456D-9676-5955594B375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9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Pag</a:t>
            </a:r>
            <a:r>
              <a:rPr lang="en-US" dirty="0"/>
              <a:t> 6 </a:t>
            </a:r>
            <a:r>
              <a:rPr lang="en-US" dirty="0" err="1"/>
              <a:t>posibilita</a:t>
            </a:r>
            <a:r>
              <a:rPr lang="en-US" dirty="0"/>
              <a:t> é </a:t>
            </a:r>
            <a:r>
              <a:rPr lang="en-US" dirty="0" err="1"/>
              <a:t>possibilita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9EDC9B-742D-456D-9676-5955594B375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4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EDC9B-742D-456D-9676-5955594B375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7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F3159D7-F7E2-49B4-A2D4-5B206D919C17}" type="datetime1">
              <a:rPr lang="pt-PT" smtClean="0"/>
              <a:pPr/>
              <a:t>09/04/2023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11C0-AB2D-4C0F-81D6-64BDA3C2CB9F}" type="datetime1">
              <a:rPr lang="pt-PT" smtClean="0"/>
              <a:pPr/>
              <a:t>09/04/2023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C865-EEC1-462A-8EA2-3E21B9BA9D69}" type="datetime1">
              <a:rPr lang="pt-PT" smtClean="0"/>
              <a:pPr/>
              <a:t>09/04/2023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EDB98-8E5A-4F46-81C5-B98A48C83079}" type="datetime1">
              <a:rPr lang="pt-PT" smtClean="0"/>
              <a:pPr/>
              <a:t>09/04/2023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BC9A-7F52-4FBA-9BFD-FADB23E73A00}" type="datetime1">
              <a:rPr lang="pt-PT" smtClean="0"/>
              <a:pPr/>
              <a:t>09/04/2023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AD09C-B9C5-41CD-B768-2D2FA1223D54}" type="datetime1">
              <a:rPr lang="pt-PT" smtClean="0"/>
              <a:pPr/>
              <a:t>09/04/2023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4949-6EEC-4A02-8614-2B486A2B47F0}" type="datetime1">
              <a:rPr lang="pt-PT" smtClean="0"/>
              <a:pPr/>
              <a:t>09/04/2023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006E1-03B2-4B31-8574-E7C3B14CA5C8}" type="datetime1">
              <a:rPr lang="pt-PT" smtClean="0"/>
              <a:pPr/>
              <a:t>09/04/2023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7E50-C94A-47CF-A4B6-D7BF4494E9C4}" type="datetime1">
              <a:rPr lang="pt-PT" smtClean="0"/>
              <a:pPr/>
              <a:t>09/04/2023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441FCA6D-F1E2-4430-99D1-98DD10B5CE92}" type="datetime1">
              <a:rPr lang="pt-PT" smtClean="0"/>
              <a:pPr/>
              <a:t>09/04/2023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10A6C91-DC66-4E2F-B4D3-F18CC356C7D5}" type="datetime1">
              <a:rPr lang="pt-PT" smtClean="0"/>
              <a:pPr/>
              <a:t>09/04/2023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D1C8235B-893B-460C-93C3-00354CE0593C}" type="datetime1">
              <a:rPr lang="pt-PT" smtClean="0"/>
              <a:pPr/>
              <a:t>09/04/2023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7AC85B3-BB92-4040-8F52-E774985663BC}" type="slidenum">
              <a:rPr lang="pt-PT" smtClean="0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6999" y="2924944"/>
            <a:ext cx="7056784" cy="1008112"/>
          </a:xfrm>
        </p:spPr>
        <p:txBody>
          <a:bodyPr>
            <a:noAutofit/>
          </a:bodyPr>
          <a:lstStyle/>
          <a:p>
            <a:r>
              <a:rPr lang="pt-BR" sz="2800" b="1" dirty="0"/>
              <a:t> </a:t>
            </a:r>
            <a:r>
              <a:rPr lang="pt-BR" sz="3200" b="1" dirty="0"/>
              <a:t>TRABALHO DE  INFORMÁTICA PARTE TEORICA </a:t>
            </a:r>
            <a:br>
              <a:rPr lang="pt-BR" sz="3200" b="1" dirty="0"/>
            </a:br>
            <a:br>
              <a:rPr lang="pt-BR" sz="3200" b="1" dirty="0"/>
            </a:br>
            <a:r>
              <a:rPr lang="pt-PT" sz="3200" b="1" dirty="0"/>
              <a:t>TEMA: </a:t>
            </a:r>
            <a:r>
              <a:rPr lang="pt-BR" sz="3200" b="1" dirty="0"/>
              <a:t>VIRTUALIZAÇÃO</a:t>
            </a:r>
            <a:br>
              <a:rPr lang="pt-PT" sz="2800" dirty="0"/>
            </a:br>
            <a:endParaRPr lang="pt-PT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70217" y="3933056"/>
            <a:ext cx="7200800" cy="1633736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l"/>
            <a:r>
              <a:rPr lang="pt-BR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Autores: </a:t>
            </a:r>
            <a:r>
              <a:rPr lang="pt-PT" sz="2200" dirty="0">
                <a:solidFill>
                  <a:schemeClr val="tx1"/>
                </a:solidFill>
              </a:rPr>
              <a:t>Humberto, Daniel, João e Abel</a:t>
            </a:r>
            <a:endParaRPr lang="pt-BR" sz="2200" dirty="0">
              <a:solidFill>
                <a:schemeClr val="tx1"/>
              </a:solidFill>
            </a:endParaRPr>
          </a:p>
          <a:p>
            <a:pPr algn="l"/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Docente</a:t>
            </a:r>
            <a:r>
              <a:rPr lang="en-US" sz="2200" dirty="0">
                <a:solidFill>
                  <a:schemeClr val="tx1"/>
                </a:solidFill>
              </a:rPr>
              <a:t>: </a:t>
            </a:r>
            <a:r>
              <a:rPr lang="en-US" sz="2200" dirty="0" err="1">
                <a:solidFill>
                  <a:schemeClr val="tx1"/>
                </a:solidFill>
              </a:rPr>
              <a:t>Eng</a:t>
            </a:r>
            <a:r>
              <a:rPr lang="en-US" sz="2200" dirty="0">
                <a:solidFill>
                  <a:schemeClr val="tx1"/>
                </a:solidFill>
              </a:rPr>
              <a:t>°. </a:t>
            </a:r>
            <a:r>
              <a:rPr lang="en-US" sz="2200" dirty="0" err="1">
                <a:solidFill>
                  <a:schemeClr val="tx1"/>
                </a:solidFill>
              </a:rPr>
              <a:t>Chimbinde</a:t>
            </a:r>
            <a:r>
              <a:rPr lang="en-US" sz="2200" dirty="0">
                <a:solidFill>
                  <a:schemeClr val="tx1"/>
                </a:solidFill>
              </a:rPr>
              <a:t> Francisco</a:t>
            </a:r>
            <a:endParaRPr lang="pt-BR" sz="2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5" name="Picture 2" descr="C:\Users\AREATECNICA\Desktop\Logotipo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7" y="194530"/>
            <a:ext cx="119697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2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DB4BF2C-44B0-413C-8EEF-3BA8D0D1C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764704"/>
            <a:ext cx="6705160" cy="504056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CCD4979-68CB-456C-9DD5-AC7B5CE121A9}"/>
              </a:ext>
            </a:extLst>
          </p:cNvPr>
          <p:cNvSpPr txBox="1"/>
          <p:nvPr/>
        </p:nvSpPr>
        <p:spPr>
          <a:xfrm>
            <a:off x="2806548" y="5805264"/>
            <a:ext cx="353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Figura 6: Versão de Bios Moderna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9377" y="908239"/>
            <a:ext cx="6965245" cy="648071"/>
          </a:xfrm>
        </p:spPr>
        <p:txBody>
          <a:bodyPr>
            <a:normAutofit fontScale="90000"/>
          </a:bodyPr>
          <a:lstStyle/>
          <a:p>
            <a:r>
              <a:rPr lang="pt-PT" b="1" dirty="0">
                <a:ea typeface="Verdana" panose="020B0604030504040204" pitchFamily="34" charset="0"/>
                <a:cs typeface="Times New Roman" pitchFamily="18" charset="0"/>
              </a:rPr>
              <a:t>Instalando VirtualBox e NoxPlay</a:t>
            </a:r>
            <a:endParaRPr lang="pt-PT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84B5216-518B-4691-8CB5-744B30FC7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943" y="3050955"/>
            <a:ext cx="6434803" cy="27141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83E7F89-AFB0-4FC0-B116-4AD4DFF95BD7}"/>
              </a:ext>
            </a:extLst>
          </p:cNvPr>
          <p:cNvSpPr txBox="1"/>
          <p:nvPr/>
        </p:nvSpPr>
        <p:spPr>
          <a:xfrm>
            <a:off x="2987824" y="5765095"/>
            <a:ext cx="296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Figura 7: Pesquisa no google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A28F70-5D32-418A-9521-5A3224821E7D}"/>
              </a:ext>
            </a:extLst>
          </p:cNvPr>
          <p:cNvSpPr txBox="1"/>
          <p:nvPr/>
        </p:nvSpPr>
        <p:spPr>
          <a:xfrm>
            <a:off x="723582" y="2140926"/>
            <a:ext cx="7108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PT" sz="2000" dirty="0">
                <a:latin typeface="+mj-lt"/>
              </a:rPr>
              <a:t>Para download do VirtualBox NoxPlay recomendamos que o </a:t>
            </a:r>
          </a:p>
          <a:p>
            <a:r>
              <a:rPr lang="pt-PT" sz="2000" dirty="0">
                <a:latin typeface="+mj-lt"/>
              </a:rPr>
              <a:t>Download seja feito apartir do site official do desenvolvedor.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7624" y="392409"/>
            <a:ext cx="6965245" cy="1202485"/>
          </a:xfrm>
        </p:spPr>
        <p:txBody>
          <a:bodyPr/>
          <a:lstStyle/>
          <a:p>
            <a:r>
              <a:rPr lang="pt-PT" b="1" dirty="0"/>
              <a:t>Sistema Operacional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53822" y="1594894"/>
            <a:ext cx="7632848" cy="360381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pt-PT" b="1" dirty="0">
                <a:latin typeface="+mj-lt"/>
              </a:rPr>
              <a:t>Android</a:t>
            </a:r>
          </a:p>
          <a:p>
            <a:pPr algn="just">
              <a:buFont typeface="Wingdings" pitchFamily="2" charset="2"/>
              <a:buChar char="Ø"/>
            </a:pPr>
            <a:r>
              <a:rPr lang="pt-PT" b="1" dirty="0">
                <a:latin typeface="+mj-lt"/>
              </a:rPr>
              <a:t>Windows 7</a:t>
            </a:r>
          </a:p>
          <a:p>
            <a:pPr algn="just">
              <a:buFont typeface="Wingdings" pitchFamily="2" charset="2"/>
              <a:buChar char="Ø"/>
            </a:pPr>
            <a:r>
              <a:rPr lang="pt-PT" dirty="0">
                <a:latin typeface="+mj-lt"/>
              </a:rPr>
              <a:t>Distribuições Linux: </a:t>
            </a:r>
            <a:r>
              <a:rPr lang="pt-PT" b="1" dirty="0">
                <a:latin typeface="+mj-lt"/>
              </a:rPr>
              <a:t>Linux Mint </a:t>
            </a:r>
            <a:r>
              <a:rPr lang="pt-PT" dirty="0">
                <a:latin typeface="+mj-lt"/>
              </a:rPr>
              <a:t>e </a:t>
            </a:r>
            <a:r>
              <a:rPr lang="pt-PT" b="1" dirty="0">
                <a:latin typeface="+mj-lt"/>
              </a:rPr>
              <a:t>Kali Linux</a:t>
            </a:r>
          </a:p>
          <a:p>
            <a:pPr>
              <a:buNone/>
            </a:pP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79C211-827A-4785-A3D7-A478894F9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694" y="2996952"/>
            <a:ext cx="6440612" cy="261887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86A5DB6-FEA9-413E-A0D0-B288DE595BC0}"/>
              </a:ext>
            </a:extLst>
          </p:cNvPr>
          <p:cNvSpPr txBox="1"/>
          <p:nvPr/>
        </p:nvSpPr>
        <p:spPr>
          <a:xfrm>
            <a:off x="2627784" y="5746178"/>
            <a:ext cx="3683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+mj-lt"/>
              </a:rPr>
              <a:t>Figura 8: Site Oficial do Linux Mint</a:t>
            </a:r>
          </a:p>
          <a:p>
            <a:endParaRPr lang="pt-P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2087724" y="908720"/>
            <a:ext cx="4968552" cy="1584176"/>
          </a:xfrm>
        </p:spPr>
        <p:txBody>
          <a:bodyPr>
            <a:normAutofit/>
          </a:bodyPr>
          <a:lstStyle/>
          <a:p>
            <a:r>
              <a:rPr lang="pt-PT" b="1" dirty="0"/>
              <a:t>Referência</a:t>
            </a:r>
            <a:br>
              <a:rPr lang="pt-PT" b="1" dirty="0"/>
            </a:br>
            <a:r>
              <a:rPr lang="pt-PT" dirty="0"/>
              <a:t>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99E09D2-C923-463A-A880-34F95CBADCB4}"/>
              </a:ext>
            </a:extLst>
          </p:cNvPr>
          <p:cNvSpPr txBox="1"/>
          <p:nvPr/>
        </p:nvSpPr>
        <p:spPr>
          <a:xfrm>
            <a:off x="1115616" y="2636912"/>
            <a:ext cx="6912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sz="2400" b="1" dirty="0">
                <a:latin typeface="+mj-lt"/>
              </a:rPr>
              <a:t>Motor de Busca: Google e Google Academico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sz="2400" b="1" dirty="0">
                <a:latin typeface="+mj-lt"/>
              </a:rPr>
              <a:t>Wikipedia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PT" sz="2400" b="1" dirty="0">
                <a:latin typeface="+mj-lt"/>
              </a:rPr>
              <a:t>Boot: ChtaGpt OpenApi V4</a:t>
            </a:r>
          </a:p>
          <a:p>
            <a:endParaRPr lang="pt-PT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3806016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547664" y="2636912"/>
            <a:ext cx="6196405" cy="102171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PT" sz="4000" b="1" dirty="0">
                <a:latin typeface="+mj-lt"/>
              </a:rPr>
              <a:t>MUITO OBRIGADO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5023" y="620689"/>
            <a:ext cx="6965245" cy="648072"/>
          </a:xfrm>
        </p:spPr>
        <p:txBody>
          <a:bodyPr>
            <a:noAutofit/>
          </a:bodyPr>
          <a:lstStyle/>
          <a:p>
            <a:r>
              <a:rPr lang="pt-PT" sz="4000" b="1" dirty="0"/>
              <a:t>Na Teoria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3568" y="3501008"/>
            <a:ext cx="7776864" cy="2664296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3200" b="1" dirty="0">
                <a:latin typeface="+mj-lt"/>
              </a:rPr>
              <a:t>Na Pratica</a:t>
            </a:r>
            <a:endParaRPr lang="pt-BR" sz="3200" b="1" dirty="0">
              <a:latin typeface="+mj-lt"/>
            </a:endParaRPr>
          </a:p>
          <a:p>
            <a:pPr algn="just">
              <a:buClr>
                <a:schemeClr val="bg1"/>
              </a:buClr>
              <a:buFont typeface="Wingdings" pitchFamily="2" charset="2"/>
              <a:buChar char="Ø"/>
            </a:pPr>
            <a:r>
              <a:rPr lang="pt-BR" sz="2000" dirty="0">
                <a:latin typeface="+mj-lt"/>
              </a:rPr>
              <a:t>Simular instalação da </a:t>
            </a:r>
            <a:r>
              <a:rPr lang="pt-BR" sz="2000" dirty="0" err="1">
                <a:latin typeface="+mj-lt"/>
              </a:rPr>
              <a:t>Vm</a:t>
            </a:r>
            <a:r>
              <a:rPr lang="pt-BR" sz="2000" dirty="0">
                <a:latin typeface="+mj-lt"/>
              </a:rPr>
              <a:t> (virtual </a:t>
            </a:r>
            <a:r>
              <a:rPr lang="pt-BR" sz="2000" dirty="0" err="1">
                <a:latin typeface="+mj-lt"/>
              </a:rPr>
              <a:t>machine</a:t>
            </a:r>
            <a:r>
              <a:rPr lang="pt-BR" sz="2000" dirty="0">
                <a:latin typeface="+mj-lt"/>
              </a:rPr>
              <a:t> = maquina virtual);</a:t>
            </a:r>
          </a:p>
          <a:p>
            <a:pPr lvl="0" algn="just">
              <a:buClr>
                <a:schemeClr val="bg1"/>
              </a:buClr>
              <a:buFont typeface="Wingdings" pitchFamily="2" charset="2"/>
              <a:buChar char="Ø"/>
            </a:pPr>
            <a:r>
              <a:rPr lang="pt-BR" sz="2000" dirty="0">
                <a:latin typeface="+mj-lt"/>
              </a:rPr>
              <a:t> Instalar e remover programas; </a:t>
            </a:r>
          </a:p>
          <a:p>
            <a:pPr lvl="0" algn="just">
              <a:buClr>
                <a:schemeClr val="bg1"/>
              </a:buClr>
              <a:buFont typeface="Wingdings" pitchFamily="2" charset="2"/>
              <a:buChar char="Ø"/>
            </a:pPr>
            <a:r>
              <a:rPr lang="pt-BR" sz="2000" dirty="0">
                <a:latin typeface="+mj-lt"/>
              </a:rPr>
              <a:t>Criar pastas no ambiente de trabalho, mover e criar ficheiro dentro da pasta.</a:t>
            </a:r>
            <a:endParaRPr lang="en-US" sz="2000" dirty="0"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55576" y="1484784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400" dirty="0">
                <a:latin typeface="+mj-lt"/>
              </a:rPr>
              <a:t>O que é virtualização;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400" dirty="0">
                <a:latin typeface="+mj-lt"/>
              </a:rPr>
              <a:t>Verificar e Habilitar a Virtualização;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400" dirty="0">
                <a:latin typeface="+mj-lt"/>
              </a:rPr>
              <a:t>Instalando </a:t>
            </a:r>
            <a:r>
              <a:rPr lang="pt-BR" sz="2400" dirty="0" err="1">
                <a:latin typeface="+mj-lt"/>
              </a:rPr>
              <a:t>VirtualBox</a:t>
            </a:r>
            <a:r>
              <a:rPr lang="pt-BR" sz="2400" dirty="0">
                <a:latin typeface="+mj-lt"/>
              </a:rPr>
              <a:t> e </a:t>
            </a:r>
            <a:r>
              <a:rPr lang="pt-BR" sz="2400" dirty="0" err="1">
                <a:latin typeface="+mj-lt"/>
              </a:rPr>
              <a:t>NoxPlay</a:t>
            </a:r>
            <a:r>
              <a:rPr lang="pt-BR" sz="2400" dirty="0">
                <a:latin typeface="+mj-lt"/>
              </a:rPr>
              <a:t>;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pt-BR" sz="2400" dirty="0">
                <a:latin typeface="+mj-lt"/>
              </a:rPr>
              <a:t>Sistema Operacional e arquivo .ISO;</a:t>
            </a:r>
          </a:p>
        </p:txBody>
      </p:sp>
    </p:spTree>
    <p:extLst>
      <p:ext uri="{BB962C8B-B14F-4D97-AF65-F5344CB8AC3E}">
        <p14:creationId xmlns:p14="http://schemas.microsoft.com/office/powerpoint/2010/main" val="208760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Virtualização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55576" y="2119257"/>
            <a:ext cx="7704856" cy="3603812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pt-BR" dirty="0"/>
              <a:t>Em computação, </a:t>
            </a:r>
            <a:r>
              <a:rPr lang="pt-BR" b="1" dirty="0"/>
              <a:t>virtualização</a:t>
            </a:r>
            <a:r>
              <a:rPr lang="pt-BR" dirty="0"/>
              <a:t> é o ato de criar uma versão virtual (ao invés de real) de algo, incluindo a simulação de recursos físicos da plataforma, isso pode ser sistema operacional, ou recursos de hardware, ou rede como o </a:t>
            </a:r>
            <a:r>
              <a:rPr lang="pt-BR" dirty="0">
                <a:solidFill>
                  <a:srgbClr val="C00000"/>
                </a:solidFill>
              </a:rPr>
              <a:t>Cisco </a:t>
            </a:r>
            <a:r>
              <a:rPr lang="pt-BR" dirty="0" err="1">
                <a:solidFill>
                  <a:srgbClr val="C00000"/>
                </a:solidFill>
              </a:rPr>
              <a:t>Packet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Tracer</a:t>
            </a:r>
            <a:r>
              <a:rPr lang="pt-BR" dirty="0">
                <a:solidFill>
                  <a:srgbClr val="C00000"/>
                </a:solidFill>
              </a:rPr>
              <a:t>.</a:t>
            </a:r>
            <a:endParaRPr lang="pt-PT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45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9672" y="596044"/>
            <a:ext cx="6172236" cy="595194"/>
          </a:xfrm>
        </p:spPr>
        <p:txBody>
          <a:bodyPr>
            <a:normAutofit fontScale="90000"/>
          </a:bodyPr>
          <a:lstStyle/>
          <a:p>
            <a:r>
              <a:rPr lang="pt-BR" sz="4000" b="1" dirty="0"/>
              <a:t>Verificar</a:t>
            </a:r>
            <a:r>
              <a:rPr lang="en-US" sz="4000" b="1" dirty="0"/>
              <a:t> e </a:t>
            </a:r>
            <a:r>
              <a:rPr lang="pt-PT" sz="4000" b="1" dirty="0"/>
              <a:t>Habilitar</a:t>
            </a:r>
            <a:r>
              <a:rPr lang="en-US" sz="4000" b="1" dirty="0"/>
              <a:t> a VT 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B89FB70D-2361-4C04-8B2F-610258249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782" y="5787484"/>
            <a:ext cx="3924436" cy="50586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PT" dirty="0"/>
              <a:t>Figura 1: Área de trabalho do windows 10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7F3CBBD-6C05-4FFB-B114-10EF439A3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43" y="1191238"/>
            <a:ext cx="5826514" cy="443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4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25982" y="673568"/>
            <a:ext cx="5684116" cy="512074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Verificar Virtualização</a:t>
            </a:r>
            <a:endParaRPr lang="pt-PT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14CA48-FF0A-4F3B-B28D-ABAEE5107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230" y="1253960"/>
            <a:ext cx="6262907" cy="455130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C93F68F-A2D1-45A4-9A01-D4775313C1BB}"/>
              </a:ext>
            </a:extLst>
          </p:cNvPr>
          <p:cNvSpPr txBox="1"/>
          <p:nvPr/>
        </p:nvSpPr>
        <p:spPr>
          <a:xfrm>
            <a:off x="2411760" y="5903508"/>
            <a:ext cx="474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Figura 2: Gestor de tarefas do windows 10</a:t>
            </a:r>
          </a:p>
        </p:txBody>
      </p:sp>
    </p:spTree>
    <p:extLst>
      <p:ext uri="{BB962C8B-B14F-4D97-AF65-F5344CB8AC3E}">
        <p14:creationId xmlns:p14="http://schemas.microsoft.com/office/powerpoint/2010/main" val="370199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211" y="1380049"/>
            <a:ext cx="8877577" cy="739208"/>
          </a:xfrm>
        </p:spPr>
        <p:txBody>
          <a:bodyPr>
            <a:normAutofit/>
          </a:bodyPr>
          <a:lstStyle/>
          <a:p>
            <a:r>
              <a:rPr lang="pt-PT" sz="4000" b="1" dirty="0"/>
              <a:t>Habilitar Virtualização na Bios</a:t>
            </a:r>
            <a:endParaRPr lang="en-US" sz="4000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39AE393-2D30-43E2-9377-CADA4F3FC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2276872"/>
            <a:ext cx="6196405" cy="3603812"/>
          </a:xfrm>
        </p:spPr>
        <p:txBody>
          <a:bodyPr/>
          <a:lstStyle/>
          <a:p>
            <a:r>
              <a:rPr lang="pt-PT" dirty="0">
                <a:latin typeface="+mj-lt"/>
              </a:rPr>
              <a:t>Para acessar a bios, precione a tecla chave do seu computador, a bios é o primeiro software ou sistema a ser iniciado antes do sistema operacional.</a:t>
            </a:r>
          </a:p>
          <a:p>
            <a:pPr marL="0" indent="0">
              <a:buNone/>
            </a:pPr>
            <a:endParaRPr lang="pt-PT" dirty="0">
              <a:latin typeface="+mj-lt"/>
            </a:endParaRPr>
          </a:p>
          <a:p>
            <a:r>
              <a:rPr lang="pt-PT" dirty="0">
                <a:latin typeface="+mj-lt"/>
              </a:rPr>
              <a:t>Estando na bios procure pela opção virtualização e habilite, confira as imagens.</a:t>
            </a:r>
          </a:p>
        </p:txBody>
      </p:sp>
    </p:spTree>
    <p:extLst>
      <p:ext uri="{BB962C8B-B14F-4D97-AF65-F5344CB8AC3E}">
        <p14:creationId xmlns:p14="http://schemas.microsoft.com/office/powerpoint/2010/main" val="13069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9353" y="483076"/>
            <a:ext cx="6285289" cy="667202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Acessando</a:t>
            </a:r>
            <a:r>
              <a:rPr lang="en-US" b="1" dirty="0"/>
              <a:t> a Bios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C92C2F2-C4D4-4500-A3B8-9301B733F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44" y="1118560"/>
            <a:ext cx="7741988" cy="471475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C98F6E4-AE40-489D-937E-C889F807DEFD}"/>
              </a:ext>
            </a:extLst>
          </p:cNvPr>
          <p:cNvSpPr txBox="1"/>
          <p:nvPr/>
        </p:nvSpPr>
        <p:spPr>
          <a:xfrm>
            <a:off x="1963817" y="5833316"/>
            <a:ext cx="5216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Figura 3: Acessando a bios fonte: @Google Imagem 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2938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2753" y="548680"/>
            <a:ext cx="5493201" cy="735166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Acessando</a:t>
            </a:r>
            <a:r>
              <a:rPr lang="en-US" b="1" dirty="0"/>
              <a:t> a Bios</a:t>
            </a:r>
            <a:endParaRPr lang="pt-PT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247C553-A2B7-4673-ABBA-12CB0234D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46" y="1436352"/>
            <a:ext cx="7739986" cy="435820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E94804F-9C59-4EDA-871C-F9C5878FEFF1}"/>
              </a:ext>
            </a:extLst>
          </p:cNvPr>
          <p:cNvSpPr txBox="1"/>
          <p:nvPr/>
        </p:nvSpPr>
        <p:spPr>
          <a:xfrm>
            <a:off x="1838922" y="5794559"/>
            <a:ext cx="521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Figura 4: Acessando a bios fonte: @Google Imagem </a:t>
            </a:r>
          </a:p>
        </p:txBody>
      </p:sp>
    </p:spTree>
    <p:extLst>
      <p:ext uri="{BB962C8B-B14F-4D97-AF65-F5344CB8AC3E}">
        <p14:creationId xmlns:p14="http://schemas.microsoft.com/office/powerpoint/2010/main" val="137276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2173" y="500026"/>
            <a:ext cx="6679654" cy="615601"/>
          </a:xfrm>
        </p:spPr>
        <p:txBody>
          <a:bodyPr>
            <a:noAutofit/>
          </a:bodyPr>
          <a:lstStyle/>
          <a:p>
            <a:r>
              <a:rPr lang="pt-PT" sz="3600" b="1" dirty="0">
                <a:cs typeface="Times New Roman" pitchFamily="18" charset="0"/>
              </a:rPr>
              <a:t>Bios Hp 250 g3</a:t>
            </a:r>
            <a:endParaRPr lang="en-US" sz="3600" dirty="0">
              <a:cs typeface="Times New Roman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FF78D3F-E5EF-4EE5-A366-65529081C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02" y="1115627"/>
            <a:ext cx="7353395" cy="465714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99F1FB-CCAE-48FD-B8FB-4042EFF655E0}"/>
              </a:ext>
            </a:extLst>
          </p:cNvPr>
          <p:cNvSpPr txBox="1"/>
          <p:nvPr/>
        </p:nvSpPr>
        <p:spPr>
          <a:xfrm>
            <a:off x="3436399" y="5796737"/>
            <a:ext cx="22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Figura 5: Tela de Bios</a:t>
            </a:r>
          </a:p>
        </p:txBody>
      </p:sp>
    </p:spTree>
    <p:extLst>
      <p:ext uri="{BB962C8B-B14F-4D97-AF65-F5344CB8AC3E}">
        <p14:creationId xmlns:p14="http://schemas.microsoft.com/office/powerpoint/2010/main" val="311222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finete">
  <a:themeElements>
    <a:clrScheme name="Alfinete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Alfinete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lfine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2949</TotalTime>
  <Words>329</Words>
  <Application>Microsoft Office PowerPoint</Application>
  <PresentationFormat>Apresentação na tela (4:3)</PresentationFormat>
  <Paragraphs>48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Brush Script MT</vt:lpstr>
      <vt:lpstr>Calibri</vt:lpstr>
      <vt:lpstr>Constantia</vt:lpstr>
      <vt:lpstr>Franklin Gothic Book</vt:lpstr>
      <vt:lpstr>Rage Italic</vt:lpstr>
      <vt:lpstr>Wingdings</vt:lpstr>
      <vt:lpstr>Alfinete</vt:lpstr>
      <vt:lpstr> TRABALHO DE  INFORMÁTICA PARTE TEORICA   TEMA: VIRTUALIZAÇÃO </vt:lpstr>
      <vt:lpstr>Na Teoria</vt:lpstr>
      <vt:lpstr>Virtualização</vt:lpstr>
      <vt:lpstr>Verificar e Habilitar a VT </vt:lpstr>
      <vt:lpstr>Verificar Virtualização</vt:lpstr>
      <vt:lpstr>Habilitar Virtualização na Bios</vt:lpstr>
      <vt:lpstr>Acessando a Bios</vt:lpstr>
      <vt:lpstr>Acessando a Bios</vt:lpstr>
      <vt:lpstr>Bios Hp 250 g3</vt:lpstr>
      <vt:lpstr>Apresentação do PowerPoint</vt:lpstr>
      <vt:lpstr>Instalando VirtualBox e NoxPlay</vt:lpstr>
      <vt:lpstr>Sistema Operacional</vt:lpstr>
      <vt:lpstr>Referência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DIGITAL DE INFORMAÇÃO INTEGRADO DE ANALISES CLINICAS LABORATORIAIS NA EMPRESA  “LABORATORIO DE ANALISES CLINICAS (LAC)”</dc:title>
  <dc:creator>HP</dc:creator>
  <cp:lastModifiedBy>Alexandre Sousa</cp:lastModifiedBy>
  <cp:revision>144</cp:revision>
  <dcterms:created xsi:type="dcterms:W3CDTF">2013-12-11T20:46:28Z</dcterms:created>
  <dcterms:modified xsi:type="dcterms:W3CDTF">2023-04-09T16:01:32Z</dcterms:modified>
</cp:coreProperties>
</file>