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84" r:id="rId6"/>
    <p:sldId id="260" r:id="rId7"/>
    <p:sldId id="286" r:id="rId8"/>
    <p:sldId id="285" r:id="rId9"/>
    <p:sldId id="287" r:id="rId10"/>
    <p:sldId id="288" r:id="rId11"/>
    <p:sldId id="266" r:id="rId12"/>
    <p:sldId id="274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2A5B7-2476-536B-67DD-2562D8BFD747}" v="1" dt="2023-07-25T02:52:52.076"/>
    <p1510:client id="{6E723A4D-6658-444B-904F-44495271DDCB}" v="21" dt="2023-07-25T03:11:17.292"/>
    <p1510:client id="{71CBD18B-48F2-4722-9D4D-2C4AF2D4ED1F}" v="353" dt="2023-07-25T04:11:24.776"/>
    <p1510:client id="{ADC17ABE-E237-CBA7-7D4E-495D4AD9B73C}" v="682" dt="2023-07-25T03:57:29.680"/>
    <p1510:client id="{BF45C08E-B02C-4387-8AF1-285102581D81}" v="192" dt="2023-07-25T03:06:55.106"/>
    <p1510:client id="{EA00CC35-2D96-4E5F-B028-1688F06D8783}" v="1740" dt="2023-07-25T06:10:00.6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ROBERTO CASCO JIMENEZ" userId="a58f5021-48d9-43c3-8dc2-a4971d10c188" providerId="ADAL" clId="{BF45C08E-B02C-4387-8AF1-285102581D81}"/>
    <pc:docChg chg="undo custSel addSld modSld sldOrd">
      <pc:chgData name="JOSE ROBERTO CASCO JIMENEZ" userId="a58f5021-48d9-43c3-8dc2-a4971d10c188" providerId="ADAL" clId="{BF45C08E-B02C-4387-8AF1-285102581D81}" dt="2023-07-25T03:06:55.106" v="784" actId="1037"/>
      <pc:docMkLst>
        <pc:docMk/>
      </pc:docMkLst>
      <pc:sldChg chg="addSp delSp modSp mod">
        <pc:chgData name="JOSE ROBERTO CASCO JIMENEZ" userId="a58f5021-48d9-43c3-8dc2-a4971d10c188" providerId="ADAL" clId="{BF45C08E-B02C-4387-8AF1-285102581D81}" dt="2023-07-23T18:48:56.460" v="74" actId="1076"/>
        <pc:sldMkLst>
          <pc:docMk/>
          <pc:sldMk cId="1523675987" sldId="259"/>
        </pc:sldMkLst>
        <pc:spChg chg="add mod">
          <ac:chgData name="JOSE ROBERTO CASCO JIMENEZ" userId="a58f5021-48d9-43c3-8dc2-a4971d10c188" providerId="ADAL" clId="{BF45C08E-B02C-4387-8AF1-285102581D81}" dt="2023-07-23T18:48:56.460" v="74" actId="1076"/>
          <ac:spMkLst>
            <pc:docMk/>
            <pc:sldMk cId="1523675987" sldId="259"/>
            <ac:spMk id="3" creationId="{32DDDE67-07DC-A933-6B7E-2ACD3055DA98}"/>
          </ac:spMkLst>
        </pc:spChg>
        <pc:picChg chg="add del mod">
          <ac:chgData name="JOSE ROBERTO CASCO JIMENEZ" userId="a58f5021-48d9-43c3-8dc2-a4971d10c188" providerId="ADAL" clId="{BF45C08E-B02C-4387-8AF1-285102581D81}" dt="2023-07-23T18:48:04.111" v="71" actId="478"/>
          <ac:picMkLst>
            <pc:docMk/>
            <pc:sldMk cId="1523675987" sldId="259"/>
            <ac:picMk id="1026" creationId="{983A7440-60A1-1DF0-2A4F-E935E5F174ED}"/>
          </ac:picMkLst>
        </pc:picChg>
        <pc:picChg chg="add del">
          <ac:chgData name="JOSE ROBERTO CASCO JIMENEZ" userId="a58f5021-48d9-43c3-8dc2-a4971d10c188" providerId="ADAL" clId="{BF45C08E-B02C-4387-8AF1-285102581D81}" dt="2023-07-23T18:42:49.113" v="9"/>
          <ac:picMkLst>
            <pc:docMk/>
            <pc:sldMk cId="1523675987" sldId="259"/>
            <ac:picMk id="1028" creationId="{3886A36F-01B8-CC39-7346-9A7A12B19004}"/>
          </ac:picMkLst>
        </pc:picChg>
      </pc:sldChg>
      <pc:sldChg chg="modSp mod">
        <pc:chgData name="JOSE ROBERTO CASCO JIMENEZ" userId="a58f5021-48d9-43c3-8dc2-a4971d10c188" providerId="ADAL" clId="{BF45C08E-B02C-4387-8AF1-285102581D81}" dt="2023-07-23T19:36:21.827" v="99" actId="20577"/>
        <pc:sldMkLst>
          <pc:docMk/>
          <pc:sldMk cId="1111397617" sldId="260"/>
        </pc:sldMkLst>
        <pc:spChg chg="mod">
          <ac:chgData name="JOSE ROBERTO CASCO JIMENEZ" userId="a58f5021-48d9-43c3-8dc2-a4971d10c188" providerId="ADAL" clId="{BF45C08E-B02C-4387-8AF1-285102581D81}" dt="2023-07-23T19:36:21.827" v="99" actId="20577"/>
          <ac:spMkLst>
            <pc:docMk/>
            <pc:sldMk cId="1111397617" sldId="260"/>
            <ac:spMk id="2" creationId="{77646D22-66A7-654C-8FA3-82D1699BA22F}"/>
          </ac:spMkLst>
        </pc:spChg>
      </pc:sldChg>
      <pc:sldChg chg="addSp delSp modSp mod">
        <pc:chgData name="JOSE ROBERTO CASCO JIMENEZ" userId="a58f5021-48d9-43c3-8dc2-a4971d10c188" providerId="ADAL" clId="{BF45C08E-B02C-4387-8AF1-285102581D81}" dt="2023-07-23T19:47:52.243" v="196" actId="1076"/>
        <pc:sldMkLst>
          <pc:docMk/>
          <pc:sldMk cId="1008941527" sldId="261"/>
        </pc:sldMkLst>
        <pc:spChg chg="add del mod">
          <ac:chgData name="JOSE ROBERTO CASCO JIMENEZ" userId="a58f5021-48d9-43c3-8dc2-a4971d10c188" providerId="ADAL" clId="{BF45C08E-B02C-4387-8AF1-285102581D81}" dt="2023-07-23T19:46:06.533" v="174" actId="122"/>
          <ac:spMkLst>
            <pc:docMk/>
            <pc:sldMk cId="1008941527" sldId="261"/>
            <ac:spMk id="2" creationId="{77646D22-66A7-654C-8FA3-82D1699BA22F}"/>
          </ac:spMkLst>
        </pc:spChg>
        <pc:spChg chg="add del mod">
          <ac:chgData name="JOSE ROBERTO CASCO JIMENEZ" userId="a58f5021-48d9-43c3-8dc2-a4971d10c188" providerId="ADAL" clId="{BF45C08E-B02C-4387-8AF1-285102581D81}" dt="2023-07-23T19:45:10.291" v="139" actId="478"/>
          <ac:spMkLst>
            <pc:docMk/>
            <pc:sldMk cId="1008941527" sldId="261"/>
            <ac:spMk id="8" creationId="{41F0BBBC-C319-1E72-4EBD-2B1A6A35B7DF}"/>
          </ac:spMkLst>
        </pc:spChg>
        <pc:graphicFrameChg chg="add del mod">
          <ac:chgData name="JOSE ROBERTO CASCO JIMENEZ" userId="a58f5021-48d9-43c3-8dc2-a4971d10c188" providerId="ADAL" clId="{BF45C08E-B02C-4387-8AF1-285102581D81}" dt="2023-07-23T19:39:06.105" v="101"/>
          <ac:graphicFrameMkLst>
            <pc:docMk/>
            <pc:sldMk cId="1008941527" sldId="261"/>
            <ac:graphicFrameMk id="3" creationId="{739F528B-9F2E-9154-9217-AB93883EE44B}"/>
          </ac:graphicFrameMkLst>
        </pc:graphicFrameChg>
        <pc:graphicFrameChg chg="add del mod">
          <ac:chgData name="JOSE ROBERTO CASCO JIMENEZ" userId="a58f5021-48d9-43c3-8dc2-a4971d10c188" providerId="ADAL" clId="{BF45C08E-B02C-4387-8AF1-285102581D81}" dt="2023-07-23T19:47:07.356" v="188"/>
          <ac:graphicFrameMkLst>
            <pc:docMk/>
            <pc:sldMk cId="1008941527" sldId="261"/>
            <ac:graphicFrameMk id="9" creationId="{FF548543-0E19-8059-486E-F30227748197}"/>
          </ac:graphicFrameMkLst>
        </pc:graphicFrameChg>
        <pc:picChg chg="add del mod">
          <ac:chgData name="JOSE ROBERTO CASCO JIMENEZ" userId="a58f5021-48d9-43c3-8dc2-a4971d10c188" providerId="ADAL" clId="{BF45C08E-B02C-4387-8AF1-285102581D81}" dt="2023-07-23T19:46:41.666" v="186" actId="478"/>
          <ac:picMkLst>
            <pc:docMk/>
            <pc:sldMk cId="1008941527" sldId="261"/>
            <ac:picMk id="4" creationId="{553801DD-6CFB-E950-9151-B125E0B12286}"/>
          </ac:picMkLst>
        </pc:picChg>
        <pc:picChg chg="add mod">
          <ac:chgData name="JOSE ROBERTO CASCO JIMENEZ" userId="a58f5021-48d9-43c3-8dc2-a4971d10c188" providerId="ADAL" clId="{BF45C08E-B02C-4387-8AF1-285102581D81}" dt="2023-07-23T19:44:49.878" v="135" actId="1076"/>
          <ac:picMkLst>
            <pc:docMk/>
            <pc:sldMk cId="1008941527" sldId="261"/>
            <ac:picMk id="5" creationId="{218D4771-0D7D-802E-08F0-DD5B4077614B}"/>
          </ac:picMkLst>
        </pc:picChg>
        <pc:picChg chg="add mod">
          <ac:chgData name="JOSE ROBERTO CASCO JIMENEZ" userId="a58f5021-48d9-43c3-8dc2-a4971d10c188" providerId="ADAL" clId="{BF45C08E-B02C-4387-8AF1-285102581D81}" dt="2023-07-23T19:47:52.243" v="196" actId="1076"/>
          <ac:picMkLst>
            <pc:docMk/>
            <pc:sldMk cId="1008941527" sldId="261"/>
            <ac:picMk id="10" creationId="{379BA48C-FDAE-8882-8F7B-8E2C7107C56B}"/>
          </ac:picMkLst>
        </pc:picChg>
      </pc:sldChg>
      <pc:sldChg chg="addSp modSp mod ord">
        <pc:chgData name="JOSE ROBERTO CASCO JIMENEZ" userId="a58f5021-48d9-43c3-8dc2-a4971d10c188" providerId="ADAL" clId="{BF45C08E-B02C-4387-8AF1-285102581D81}" dt="2023-07-25T02:53:29.242" v="592"/>
        <pc:sldMkLst>
          <pc:docMk/>
          <pc:sldMk cId="636587609" sldId="262"/>
        </pc:sldMkLst>
        <pc:spChg chg="mod">
          <ac:chgData name="JOSE ROBERTO CASCO JIMENEZ" userId="a58f5021-48d9-43c3-8dc2-a4971d10c188" providerId="ADAL" clId="{BF45C08E-B02C-4387-8AF1-285102581D81}" dt="2023-07-23T19:50:15.613" v="208" actId="1076"/>
          <ac:spMkLst>
            <pc:docMk/>
            <pc:sldMk cId="636587609" sldId="262"/>
            <ac:spMk id="2" creationId="{77646D22-66A7-654C-8FA3-82D1699BA22F}"/>
          </ac:spMkLst>
        </pc:spChg>
        <pc:picChg chg="add mod">
          <ac:chgData name="JOSE ROBERTO CASCO JIMENEZ" userId="a58f5021-48d9-43c3-8dc2-a4971d10c188" providerId="ADAL" clId="{BF45C08E-B02C-4387-8AF1-285102581D81}" dt="2023-07-23T19:50:23.279" v="211" actId="1076"/>
          <ac:picMkLst>
            <pc:docMk/>
            <pc:sldMk cId="636587609" sldId="262"/>
            <ac:picMk id="3" creationId="{07D0985D-8347-1CC5-9680-DCF948637074}"/>
          </ac:picMkLst>
        </pc:picChg>
      </pc:sldChg>
      <pc:sldChg chg="addSp delSp modSp mod">
        <pc:chgData name="JOSE ROBERTO CASCO JIMENEZ" userId="a58f5021-48d9-43c3-8dc2-a4971d10c188" providerId="ADAL" clId="{BF45C08E-B02C-4387-8AF1-285102581D81}" dt="2023-07-25T03:06:55.106" v="784" actId="1037"/>
        <pc:sldMkLst>
          <pc:docMk/>
          <pc:sldMk cId="1558160188" sldId="263"/>
        </pc:sldMkLst>
        <pc:spChg chg="mod">
          <ac:chgData name="JOSE ROBERTO CASCO JIMENEZ" userId="a58f5021-48d9-43c3-8dc2-a4971d10c188" providerId="ADAL" clId="{BF45C08E-B02C-4387-8AF1-285102581D81}" dt="2023-07-23T20:03:43.923" v="436" actId="1076"/>
          <ac:spMkLst>
            <pc:docMk/>
            <pc:sldMk cId="1558160188" sldId="263"/>
            <ac:spMk id="2" creationId="{77646D22-66A7-654C-8FA3-82D1699BA22F}"/>
          </ac:spMkLst>
        </pc:spChg>
        <pc:spChg chg="add del mod">
          <ac:chgData name="JOSE ROBERTO CASCO JIMENEZ" userId="a58f5021-48d9-43c3-8dc2-a4971d10c188" providerId="ADAL" clId="{BF45C08E-B02C-4387-8AF1-285102581D81}" dt="2023-07-25T03:05:25.677" v="746"/>
          <ac:spMkLst>
            <pc:docMk/>
            <pc:sldMk cId="1558160188" sldId="263"/>
            <ac:spMk id="3" creationId="{E58267AB-0D0A-DCAC-45F2-56BC434768F9}"/>
          </ac:spMkLst>
        </pc:spChg>
        <pc:spChg chg="add del mod">
          <ac:chgData name="JOSE ROBERTO CASCO JIMENEZ" userId="a58f5021-48d9-43c3-8dc2-a4971d10c188" providerId="ADAL" clId="{BF45C08E-B02C-4387-8AF1-285102581D81}" dt="2023-07-23T19:56:31.423" v="315" actId="478"/>
          <ac:spMkLst>
            <pc:docMk/>
            <pc:sldMk cId="1558160188" sldId="263"/>
            <ac:spMk id="4" creationId="{0FE8CF11-6B64-DE49-A49A-6840E8D3715C}"/>
          </ac:spMkLst>
        </pc:spChg>
        <pc:graphicFrameChg chg="add del mod">
          <ac:chgData name="JOSE ROBERTO CASCO JIMENEZ" userId="a58f5021-48d9-43c3-8dc2-a4971d10c188" providerId="ADAL" clId="{BF45C08E-B02C-4387-8AF1-285102581D81}" dt="2023-07-23T19:56:59.107" v="317"/>
          <ac:graphicFrameMkLst>
            <pc:docMk/>
            <pc:sldMk cId="1558160188" sldId="263"/>
            <ac:graphicFrameMk id="5" creationId="{C85F67F8-65D0-EE33-76E5-7D853B55E84F}"/>
          </ac:graphicFrameMkLst>
        </pc:graphicFrameChg>
        <pc:graphicFrameChg chg="add del mod">
          <ac:chgData name="JOSE ROBERTO CASCO JIMENEZ" userId="a58f5021-48d9-43c3-8dc2-a4971d10c188" providerId="ADAL" clId="{BF45C08E-B02C-4387-8AF1-285102581D81}" dt="2023-07-23T19:57:22.054" v="321"/>
          <ac:graphicFrameMkLst>
            <pc:docMk/>
            <pc:sldMk cId="1558160188" sldId="263"/>
            <ac:graphicFrameMk id="8" creationId="{9C6A1FBF-1867-5671-FC2F-D62C2AA2650D}"/>
          </ac:graphicFrameMkLst>
        </pc:graphicFrameChg>
        <pc:graphicFrameChg chg="add del mod">
          <ac:chgData name="JOSE ROBERTO CASCO JIMENEZ" userId="a58f5021-48d9-43c3-8dc2-a4971d10c188" providerId="ADAL" clId="{BF45C08E-B02C-4387-8AF1-285102581D81}" dt="2023-07-23T19:58:54.277" v="341"/>
          <ac:graphicFrameMkLst>
            <pc:docMk/>
            <pc:sldMk cId="1558160188" sldId="263"/>
            <ac:graphicFrameMk id="12" creationId="{F6C3AAF2-F44A-86C7-75D3-C395A26FF200}"/>
          </ac:graphicFrameMkLst>
        </pc:graphicFrameChg>
        <pc:graphicFrameChg chg="add del mod">
          <ac:chgData name="JOSE ROBERTO CASCO JIMENEZ" userId="a58f5021-48d9-43c3-8dc2-a4971d10c188" providerId="ADAL" clId="{BF45C08E-B02C-4387-8AF1-285102581D81}" dt="2023-07-23T19:59:21.383" v="347"/>
          <ac:graphicFrameMkLst>
            <pc:docMk/>
            <pc:sldMk cId="1558160188" sldId="263"/>
            <ac:graphicFrameMk id="14" creationId="{A35F19F4-E75B-8E4A-3E16-08A60049D6B8}"/>
          </ac:graphicFrameMkLst>
        </pc:graphicFrameChg>
        <pc:graphicFrameChg chg="add del mod">
          <ac:chgData name="JOSE ROBERTO CASCO JIMENEZ" userId="a58f5021-48d9-43c3-8dc2-a4971d10c188" providerId="ADAL" clId="{BF45C08E-B02C-4387-8AF1-285102581D81}" dt="2023-07-23T20:06:48.442" v="509" actId="478"/>
          <ac:graphicFrameMkLst>
            <pc:docMk/>
            <pc:sldMk cId="1558160188" sldId="263"/>
            <ac:graphicFrameMk id="16" creationId="{76417947-1D5F-A8CB-21FB-0C7C2C6F72DF}"/>
          </ac:graphicFrameMkLst>
        </pc:graphicFrameChg>
        <pc:graphicFrameChg chg="add del mod modGraphic">
          <ac:chgData name="JOSE ROBERTO CASCO JIMENEZ" userId="a58f5021-48d9-43c3-8dc2-a4971d10c188" providerId="ADAL" clId="{BF45C08E-B02C-4387-8AF1-285102581D81}" dt="2023-07-23T20:06:46.021" v="506"/>
          <ac:graphicFrameMkLst>
            <pc:docMk/>
            <pc:sldMk cId="1558160188" sldId="263"/>
            <ac:graphicFrameMk id="17" creationId="{CD7E05C7-BFFB-7093-EA28-A62FC17E060E}"/>
          </ac:graphicFrameMkLst>
        </pc:graphicFrameChg>
        <pc:picChg chg="add mod">
          <ac:chgData name="JOSE ROBERTO CASCO JIMENEZ" userId="a58f5021-48d9-43c3-8dc2-a4971d10c188" providerId="ADAL" clId="{BF45C08E-B02C-4387-8AF1-285102581D81}" dt="2023-07-25T03:05:29.401" v="748" actId="14100"/>
          <ac:picMkLst>
            <pc:docMk/>
            <pc:sldMk cId="1558160188" sldId="263"/>
            <ac:picMk id="4" creationId="{53932B10-5AD1-8720-E9FA-AB96C356CFD0}"/>
          </ac:picMkLst>
        </pc:picChg>
        <pc:picChg chg="add mod">
          <ac:chgData name="JOSE ROBERTO CASCO JIMENEZ" userId="a58f5021-48d9-43c3-8dc2-a4971d10c188" providerId="ADAL" clId="{BF45C08E-B02C-4387-8AF1-285102581D81}" dt="2023-07-25T03:06:55.106" v="784" actId="1037"/>
          <ac:picMkLst>
            <pc:docMk/>
            <pc:sldMk cId="1558160188" sldId="263"/>
            <ac:picMk id="5" creationId="{8FC3B5BB-7274-C5F7-5C55-F0B17F0AFBAB}"/>
          </ac:picMkLst>
        </pc:picChg>
        <pc:picChg chg="add mod">
          <ac:chgData name="JOSE ROBERTO CASCO JIMENEZ" userId="a58f5021-48d9-43c3-8dc2-a4971d10c188" providerId="ADAL" clId="{BF45C08E-B02C-4387-8AF1-285102581D81}" dt="2023-07-25T03:06:52.689" v="773" actId="14100"/>
          <ac:picMkLst>
            <pc:docMk/>
            <pc:sldMk cId="1558160188" sldId="263"/>
            <ac:picMk id="6" creationId="{5BA3E0D1-2C14-5589-01B1-30064D4FAC51}"/>
          </ac:picMkLst>
        </pc:picChg>
        <pc:picChg chg="add del mod">
          <ac:chgData name="JOSE ROBERTO CASCO JIMENEZ" userId="a58f5021-48d9-43c3-8dc2-a4971d10c188" providerId="ADAL" clId="{BF45C08E-B02C-4387-8AF1-285102581D81}" dt="2023-07-23T20:05:46.501" v="487" actId="478"/>
          <ac:picMkLst>
            <pc:docMk/>
            <pc:sldMk cId="1558160188" sldId="263"/>
            <ac:picMk id="6" creationId="{B90F9DAD-B59B-B23E-92DF-60E75B8B82D6}"/>
          </ac:picMkLst>
        </pc:picChg>
        <pc:picChg chg="add del mod">
          <ac:chgData name="JOSE ROBERTO CASCO JIMENEZ" userId="a58f5021-48d9-43c3-8dc2-a4971d10c188" providerId="ADAL" clId="{BF45C08E-B02C-4387-8AF1-285102581D81}" dt="2023-07-23T20:06:51.558" v="511" actId="478"/>
          <ac:picMkLst>
            <pc:docMk/>
            <pc:sldMk cId="1558160188" sldId="263"/>
            <ac:picMk id="9" creationId="{015177C5-0732-1C4C-6BF0-F6FBCC07C080}"/>
          </ac:picMkLst>
        </pc:picChg>
        <pc:picChg chg="add del mod">
          <ac:chgData name="JOSE ROBERTO CASCO JIMENEZ" userId="a58f5021-48d9-43c3-8dc2-a4971d10c188" providerId="ADAL" clId="{BF45C08E-B02C-4387-8AF1-285102581D81}" dt="2023-07-23T19:57:55.446" v="335"/>
          <ac:picMkLst>
            <pc:docMk/>
            <pc:sldMk cId="1558160188" sldId="263"/>
            <ac:picMk id="10" creationId="{BD8DF63E-C5EE-5216-16EB-77DE0A618CE2}"/>
          </ac:picMkLst>
        </pc:picChg>
        <pc:picChg chg="add del mod">
          <ac:chgData name="JOSE ROBERTO CASCO JIMENEZ" userId="a58f5021-48d9-43c3-8dc2-a4971d10c188" providerId="ADAL" clId="{BF45C08E-B02C-4387-8AF1-285102581D81}" dt="2023-07-23T19:58:30.918" v="339" actId="478"/>
          <ac:picMkLst>
            <pc:docMk/>
            <pc:sldMk cId="1558160188" sldId="263"/>
            <ac:picMk id="11" creationId="{8F970774-FD34-A5CF-E872-4DF3A4DECFAC}"/>
          </ac:picMkLst>
        </pc:picChg>
        <pc:picChg chg="add del mod">
          <ac:chgData name="JOSE ROBERTO CASCO JIMENEZ" userId="a58f5021-48d9-43c3-8dc2-a4971d10c188" providerId="ADAL" clId="{BF45C08E-B02C-4387-8AF1-285102581D81}" dt="2023-07-23T20:06:47.148" v="508" actId="478"/>
          <ac:picMkLst>
            <pc:docMk/>
            <pc:sldMk cId="1558160188" sldId="263"/>
            <ac:picMk id="13" creationId="{B802FE33-9C8D-5401-EBE7-8446CBD49D31}"/>
          </ac:picMkLst>
        </pc:picChg>
        <pc:picChg chg="add del mod">
          <ac:chgData name="JOSE ROBERTO CASCO JIMENEZ" userId="a58f5021-48d9-43c3-8dc2-a4971d10c188" providerId="ADAL" clId="{BF45C08E-B02C-4387-8AF1-285102581D81}" dt="2023-07-23T20:06:50.523" v="510" actId="478"/>
          <ac:picMkLst>
            <pc:docMk/>
            <pc:sldMk cId="1558160188" sldId="263"/>
            <ac:picMk id="15" creationId="{69D5598E-AB42-9F1E-1E09-08857E1EFDA1}"/>
          </ac:picMkLst>
        </pc:picChg>
        <pc:picChg chg="add del mod">
          <ac:chgData name="JOSE ROBERTO CASCO JIMENEZ" userId="a58f5021-48d9-43c3-8dc2-a4971d10c188" providerId="ADAL" clId="{BF45C08E-B02C-4387-8AF1-285102581D81}" dt="2023-07-25T02:53:59.674" v="594" actId="478"/>
          <ac:picMkLst>
            <pc:docMk/>
            <pc:sldMk cId="1558160188" sldId="263"/>
            <ac:picMk id="19" creationId="{E2255864-9907-B80D-E52C-61F14A3A79C8}"/>
          </ac:picMkLst>
        </pc:picChg>
        <pc:picChg chg="add del mod">
          <ac:chgData name="JOSE ROBERTO CASCO JIMENEZ" userId="a58f5021-48d9-43c3-8dc2-a4971d10c188" providerId="ADAL" clId="{BF45C08E-B02C-4387-8AF1-285102581D81}" dt="2023-07-25T02:54:06.424" v="597" actId="478"/>
          <ac:picMkLst>
            <pc:docMk/>
            <pc:sldMk cId="1558160188" sldId="263"/>
            <ac:picMk id="21" creationId="{A4DD130A-32E6-F235-DE1D-865CB3AAF313}"/>
          </ac:picMkLst>
        </pc:picChg>
        <pc:picChg chg="add del mod">
          <ac:chgData name="JOSE ROBERTO CASCO JIMENEZ" userId="a58f5021-48d9-43c3-8dc2-a4971d10c188" providerId="ADAL" clId="{BF45C08E-B02C-4387-8AF1-285102581D81}" dt="2023-07-25T02:54:00.660" v="595" actId="478"/>
          <ac:picMkLst>
            <pc:docMk/>
            <pc:sldMk cId="1558160188" sldId="263"/>
            <ac:picMk id="23" creationId="{4897ECD8-0D52-972F-520B-2CD8EAF2FC36}"/>
          </ac:picMkLst>
        </pc:picChg>
        <pc:picChg chg="add del mod">
          <ac:chgData name="JOSE ROBERTO CASCO JIMENEZ" userId="a58f5021-48d9-43c3-8dc2-a4971d10c188" providerId="ADAL" clId="{BF45C08E-B02C-4387-8AF1-285102581D81}" dt="2023-07-25T02:54:01.695" v="596" actId="478"/>
          <ac:picMkLst>
            <pc:docMk/>
            <pc:sldMk cId="1558160188" sldId="263"/>
            <ac:picMk id="25" creationId="{1F7B5888-5A97-F4DC-6180-56138FCC1BDF}"/>
          </ac:picMkLst>
        </pc:picChg>
      </pc:sldChg>
      <pc:sldChg chg="modSp add mod">
        <pc:chgData name="JOSE ROBERTO CASCO JIMENEZ" userId="a58f5021-48d9-43c3-8dc2-a4971d10c188" providerId="ADAL" clId="{BF45C08E-B02C-4387-8AF1-285102581D81}" dt="2023-07-25T02:57:00.947" v="680" actId="1036"/>
        <pc:sldMkLst>
          <pc:docMk/>
          <pc:sldMk cId="35509644" sldId="268"/>
        </pc:sldMkLst>
        <pc:spChg chg="mod">
          <ac:chgData name="JOSE ROBERTO CASCO JIMENEZ" userId="a58f5021-48d9-43c3-8dc2-a4971d10c188" providerId="ADAL" clId="{BF45C08E-B02C-4387-8AF1-285102581D81}" dt="2023-07-25T02:57:00.947" v="680" actId="1036"/>
          <ac:spMkLst>
            <pc:docMk/>
            <pc:sldMk cId="35509644" sldId="268"/>
            <ac:spMk id="2" creationId="{77646D22-66A7-654C-8FA3-82D1699BA22F}"/>
          </ac:spMkLst>
        </pc:spChg>
        <pc:picChg chg="mod">
          <ac:chgData name="JOSE ROBERTO CASCO JIMENEZ" userId="a58f5021-48d9-43c3-8dc2-a4971d10c188" providerId="ADAL" clId="{BF45C08E-B02C-4387-8AF1-285102581D81}" dt="2023-07-25T02:56:53.571" v="672" actId="1076"/>
          <ac:picMkLst>
            <pc:docMk/>
            <pc:sldMk cId="35509644" sldId="268"/>
            <ac:picMk id="23" creationId="{4897ECD8-0D52-972F-520B-2CD8EAF2FC36}"/>
          </ac:picMkLst>
        </pc:picChg>
      </pc:sldChg>
    </pc:docChg>
  </pc:docChgLst>
  <pc:docChgLst>
    <pc:chgData name="GABRIEL ROBERTO VASQUEZ SALGADO" userId="S::gabriel.vasquez@unitec.edu::d16ba05a-e087-4d17-ba32-13012f0ab106" providerId="AD" clId="Web-{45C1616D-DA21-4AB6-8128-FB03EE2B5824}"/>
    <pc:docChg chg="addSld delSld sldOrd">
      <pc:chgData name="GABRIEL ROBERTO VASQUEZ SALGADO" userId="S::gabriel.vasquez@unitec.edu::d16ba05a-e087-4d17-ba32-13012f0ab106" providerId="AD" clId="Web-{45C1616D-DA21-4AB6-8128-FB03EE2B5824}" dt="2023-07-22T03:23:26.670" v="28"/>
      <pc:docMkLst>
        <pc:docMk/>
      </pc:docMkLst>
      <pc:sldChg chg="ord">
        <pc:chgData name="GABRIEL ROBERTO VASQUEZ SALGADO" userId="S::gabriel.vasquez@unitec.edu::d16ba05a-e087-4d17-ba32-13012f0ab106" providerId="AD" clId="Web-{45C1616D-DA21-4AB6-8128-FB03EE2B5824}" dt="2023-07-22T03:22:51.982" v="12"/>
        <pc:sldMkLst>
          <pc:docMk/>
          <pc:sldMk cId="2155726743" sldId="258"/>
        </pc:sldMkLst>
      </pc:sldChg>
      <pc:sldChg chg="add replId">
        <pc:chgData name="GABRIEL ROBERTO VASQUEZ SALGADO" userId="S::gabriel.vasquez@unitec.edu::d16ba05a-e087-4d17-ba32-13012f0ab106" providerId="AD" clId="Web-{45C1616D-DA21-4AB6-8128-FB03EE2B5824}" dt="2023-07-22T03:23:08.342" v="21"/>
        <pc:sldMkLst>
          <pc:docMk/>
          <pc:sldMk cId="1523675987" sldId="259"/>
        </pc:sldMkLst>
      </pc:sldChg>
      <pc:sldChg chg="new del">
        <pc:chgData name="GABRIEL ROBERTO VASQUEZ SALGADO" userId="S::gabriel.vasquez@unitec.edu::d16ba05a-e087-4d17-ba32-13012f0ab106" providerId="AD" clId="Web-{45C1616D-DA21-4AB6-8128-FB03EE2B5824}" dt="2023-07-22T03:23:05.404" v="20"/>
        <pc:sldMkLst>
          <pc:docMk/>
          <pc:sldMk cId="3379265555" sldId="259"/>
        </pc:sldMkLst>
      </pc:sldChg>
      <pc:sldChg chg="add replId">
        <pc:chgData name="GABRIEL ROBERTO VASQUEZ SALGADO" userId="S::gabriel.vasquez@unitec.edu::d16ba05a-e087-4d17-ba32-13012f0ab106" providerId="AD" clId="Web-{45C1616D-DA21-4AB6-8128-FB03EE2B5824}" dt="2023-07-22T03:23:10.451" v="22"/>
        <pc:sldMkLst>
          <pc:docMk/>
          <pc:sldMk cId="1111397617" sldId="260"/>
        </pc:sldMkLst>
      </pc:sldChg>
      <pc:sldChg chg="new del">
        <pc:chgData name="GABRIEL ROBERTO VASQUEZ SALGADO" userId="S::gabriel.vasquez@unitec.edu::d16ba05a-e087-4d17-ba32-13012f0ab106" providerId="AD" clId="Web-{45C1616D-DA21-4AB6-8128-FB03EE2B5824}" dt="2023-07-22T03:23:05.404" v="19"/>
        <pc:sldMkLst>
          <pc:docMk/>
          <pc:sldMk cId="1465660605" sldId="260"/>
        </pc:sldMkLst>
      </pc:sldChg>
      <pc:sldChg chg="add replId">
        <pc:chgData name="GABRIEL ROBERTO VASQUEZ SALGADO" userId="S::gabriel.vasquez@unitec.edu::d16ba05a-e087-4d17-ba32-13012f0ab106" providerId="AD" clId="Web-{45C1616D-DA21-4AB6-8128-FB03EE2B5824}" dt="2023-07-22T03:23:13.545" v="23"/>
        <pc:sldMkLst>
          <pc:docMk/>
          <pc:sldMk cId="1008941527" sldId="261"/>
        </pc:sldMkLst>
      </pc:sldChg>
      <pc:sldChg chg="new del">
        <pc:chgData name="GABRIEL ROBERTO VASQUEZ SALGADO" userId="S::gabriel.vasquez@unitec.edu::d16ba05a-e087-4d17-ba32-13012f0ab106" providerId="AD" clId="Web-{45C1616D-DA21-4AB6-8128-FB03EE2B5824}" dt="2023-07-22T03:23:05.404" v="18"/>
        <pc:sldMkLst>
          <pc:docMk/>
          <pc:sldMk cId="1828782874" sldId="261"/>
        </pc:sldMkLst>
      </pc:sldChg>
      <pc:sldChg chg="add replId">
        <pc:chgData name="GABRIEL ROBERTO VASQUEZ SALGADO" userId="S::gabriel.vasquez@unitec.edu::d16ba05a-e087-4d17-ba32-13012f0ab106" providerId="AD" clId="Web-{45C1616D-DA21-4AB6-8128-FB03EE2B5824}" dt="2023-07-22T03:23:16.280" v="24"/>
        <pc:sldMkLst>
          <pc:docMk/>
          <pc:sldMk cId="636587609" sldId="262"/>
        </pc:sldMkLst>
      </pc:sldChg>
      <pc:sldChg chg="new del">
        <pc:chgData name="GABRIEL ROBERTO VASQUEZ SALGADO" userId="S::gabriel.vasquez@unitec.edu::d16ba05a-e087-4d17-ba32-13012f0ab106" providerId="AD" clId="Web-{45C1616D-DA21-4AB6-8128-FB03EE2B5824}" dt="2023-07-22T03:23:05.404" v="17"/>
        <pc:sldMkLst>
          <pc:docMk/>
          <pc:sldMk cId="3221383963" sldId="262"/>
        </pc:sldMkLst>
      </pc:sldChg>
      <pc:sldChg chg="add replId">
        <pc:chgData name="GABRIEL ROBERTO VASQUEZ SALGADO" userId="S::gabriel.vasquez@unitec.edu::d16ba05a-e087-4d17-ba32-13012f0ab106" providerId="AD" clId="Web-{45C1616D-DA21-4AB6-8128-FB03EE2B5824}" dt="2023-07-22T03:23:18.811" v="25"/>
        <pc:sldMkLst>
          <pc:docMk/>
          <pc:sldMk cId="1558160188" sldId="263"/>
        </pc:sldMkLst>
      </pc:sldChg>
      <pc:sldChg chg="new del">
        <pc:chgData name="GABRIEL ROBERTO VASQUEZ SALGADO" userId="S::gabriel.vasquez@unitec.edu::d16ba05a-e087-4d17-ba32-13012f0ab106" providerId="AD" clId="Web-{45C1616D-DA21-4AB6-8128-FB03EE2B5824}" dt="2023-07-22T03:23:05.404" v="16"/>
        <pc:sldMkLst>
          <pc:docMk/>
          <pc:sldMk cId="4118767171" sldId="263"/>
        </pc:sldMkLst>
      </pc:sldChg>
      <pc:sldChg chg="add replId">
        <pc:chgData name="GABRIEL ROBERTO VASQUEZ SALGADO" userId="S::gabriel.vasquez@unitec.edu::d16ba05a-e087-4d17-ba32-13012f0ab106" providerId="AD" clId="Web-{45C1616D-DA21-4AB6-8128-FB03EE2B5824}" dt="2023-07-22T03:23:21.264" v="26"/>
        <pc:sldMkLst>
          <pc:docMk/>
          <pc:sldMk cId="257503776" sldId="264"/>
        </pc:sldMkLst>
      </pc:sldChg>
      <pc:sldChg chg="new del">
        <pc:chgData name="GABRIEL ROBERTO VASQUEZ SALGADO" userId="S::gabriel.vasquez@unitec.edu::d16ba05a-e087-4d17-ba32-13012f0ab106" providerId="AD" clId="Web-{45C1616D-DA21-4AB6-8128-FB03EE2B5824}" dt="2023-07-22T03:23:05.404" v="15"/>
        <pc:sldMkLst>
          <pc:docMk/>
          <pc:sldMk cId="3786620665" sldId="264"/>
        </pc:sldMkLst>
      </pc:sldChg>
      <pc:sldChg chg="add replId">
        <pc:chgData name="GABRIEL ROBERTO VASQUEZ SALGADO" userId="S::gabriel.vasquez@unitec.edu::d16ba05a-e087-4d17-ba32-13012f0ab106" providerId="AD" clId="Web-{45C1616D-DA21-4AB6-8128-FB03EE2B5824}" dt="2023-07-22T03:23:23.827" v="27"/>
        <pc:sldMkLst>
          <pc:docMk/>
          <pc:sldMk cId="1238051842" sldId="265"/>
        </pc:sldMkLst>
      </pc:sldChg>
      <pc:sldChg chg="new del">
        <pc:chgData name="GABRIEL ROBERTO VASQUEZ SALGADO" userId="S::gabriel.vasquez@unitec.edu::d16ba05a-e087-4d17-ba32-13012f0ab106" providerId="AD" clId="Web-{45C1616D-DA21-4AB6-8128-FB03EE2B5824}" dt="2023-07-22T03:23:05.404" v="14"/>
        <pc:sldMkLst>
          <pc:docMk/>
          <pc:sldMk cId="2328077174" sldId="265"/>
        </pc:sldMkLst>
      </pc:sldChg>
      <pc:sldChg chg="add replId">
        <pc:chgData name="GABRIEL ROBERTO VASQUEZ SALGADO" userId="S::gabriel.vasquez@unitec.edu::d16ba05a-e087-4d17-ba32-13012f0ab106" providerId="AD" clId="Web-{45C1616D-DA21-4AB6-8128-FB03EE2B5824}" dt="2023-07-22T03:23:26.670" v="28"/>
        <pc:sldMkLst>
          <pc:docMk/>
          <pc:sldMk cId="352761569" sldId="266"/>
        </pc:sldMkLst>
      </pc:sldChg>
      <pc:sldChg chg="new del">
        <pc:chgData name="GABRIEL ROBERTO VASQUEZ SALGADO" userId="S::gabriel.vasquez@unitec.edu::d16ba05a-e087-4d17-ba32-13012f0ab106" providerId="AD" clId="Web-{45C1616D-DA21-4AB6-8128-FB03EE2B5824}" dt="2023-07-22T03:23:05.404" v="13"/>
        <pc:sldMkLst>
          <pc:docMk/>
          <pc:sldMk cId="548506728" sldId="266"/>
        </pc:sldMkLst>
      </pc:sldChg>
      <pc:sldChg chg="new del">
        <pc:chgData name="GABRIEL ROBERTO VASQUEZ SALGADO" userId="S::gabriel.vasquez@unitec.edu::d16ba05a-e087-4d17-ba32-13012f0ab106" providerId="AD" clId="Web-{45C1616D-DA21-4AB6-8128-FB03EE2B5824}" dt="2023-07-22T03:22:47.623" v="11"/>
        <pc:sldMkLst>
          <pc:docMk/>
          <pc:sldMk cId="1612965710" sldId="267"/>
        </pc:sldMkLst>
      </pc:sldChg>
      <pc:sldChg chg="new del">
        <pc:chgData name="GABRIEL ROBERTO VASQUEZ SALGADO" userId="S::gabriel.vasquez@unitec.edu::d16ba05a-e087-4d17-ba32-13012f0ab106" providerId="AD" clId="Web-{45C1616D-DA21-4AB6-8128-FB03EE2B5824}" dt="2023-07-22T03:22:47.232" v="10"/>
        <pc:sldMkLst>
          <pc:docMk/>
          <pc:sldMk cId="392335294" sldId="268"/>
        </pc:sldMkLst>
      </pc:sldChg>
    </pc:docChg>
  </pc:docChgLst>
  <pc:docChgLst>
    <pc:chgData name="GABRIEL ROBERTO VASQUEZ SALGADO" userId="d16ba05a-e087-4d17-ba32-13012f0ab106" providerId="ADAL" clId="{EA00CC35-2D96-4E5F-B028-1688F06D8783}"/>
    <pc:docChg chg="undo custSel addSld delSld modSld sldOrd">
      <pc:chgData name="GABRIEL ROBERTO VASQUEZ SALGADO" userId="d16ba05a-e087-4d17-ba32-13012f0ab106" providerId="ADAL" clId="{EA00CC35-2D96-4E5F-B028-1688F06D8783}" dt="2023-07-25T06:13:14.498" v="2014" actId="313"/>
      <pc:docMkLst>
        <pc:docMk/>
      </pc:docMkLst>
      <pc:sldChg chg="addSp modSp mod">
        <pc:chgData name="GABRIEL ROBERTO VASQUEZ SALGADO" userId="d16ba05a-e087-4d17-ba32-13012f0ab106" providerId="ADAL" clId="{EA00CC35-2D96-4E5F-B028-1688F06D8783}" dt="2023-07-25T06:13:14.498" v="2014" actId="313"/>
        <pc:sldMkLst>
          <pc:docMk/>
          <pc:sldMk cId="3784505646" sldId="256"/>
        </pc:sldMkLst>
        <pc:spChg chg="mod">
          <ac:chgData name="GABRIEL ROBERTO VASQUEZ SALGADO" userId="d16ba05a-e087-4d17-ba32-13012f0ab106" providerId="ADAL" clId="{EA00CC35-2D96-4E5F-B028-1688F06D8783}" dt="2023-07-25T03:31:21.874" v="1203" actId="404"/>
          <ac:spMkLst>
            <pc:docMk/>
            <pc:sldMk cId="3784505646" sldId="256"/>
            <ac:spMk id="2" creationId="{E3E170A6-0E70-F943-8B67-C159A95E9446}"/>
          </ac:spMkLst>
        </pc:spChg>
        <pc:spChg chg="mod">
          <ac:chgData name="GABRIEL ROBERTO VASQUEZ SALGADO" userId="d16ba05a-e087-4d17-ba32-13012f0ab106" providerId="ADAL" clId="{EA00CC35-2D96-4E5F-B028-1688F06D8783}" dt="2023-07-25T02:29:00.769" v="747" actId="1076"/>
          <ac:spMkLst>
            <pc:docMk/>
            <pc:sldMk cId="3784505646" sldId="256"/>
            <ac:spMk id="3" creationId="{07CD9B5D-20A0-2C4D-AFD2-FE1319DE85A8}"/>
          </ac:spMkLst>
        </pc:spChg>
        <pc:spChg chg="add mod">
          <ac:chgData name="GABRIEL ROBERTO VASQUEZ SALGADO" userId="d16ba05a-e087-4d17-ba32-13012f0ab106" providerId="ADAL" clId="{EA00CC35-2D96-4E5F-B028-1688F06D8783}" dt="2023-07-25T06:13:14.498" v="2014" actId="313"/>
          <ac:spMkLst>
            <pc:docMk/>
            <pc:sldMk cId="3784505646" sldId="256"/>
            <ac:spMk id="4" creationId="{DB86EEDE-87F5-DDB1-B0CE-50299803630C}"/>
          </ac:spMkLst>
        </pc:spChg>
      </pc:sldChg>
      <pc:sldChg chg="addSp delSp modSp mod">
        <pc:chgData name="GABRIEL ROBERTO VASQUEZ SALGADO" userId="d16ba05a-e087-4d17-ba32-13012f0ab106" providerId="ADAL" clId="{EA00CC35-2D96-4E5F-B028-1688F06D8783}" dt="2023-07-25T02:41:43.430" v="783" actId="255"/>
        <pc:sldMkLst>
          <pc:docMk/>
          <pc:sldMk cId="1236107768" sldId="257"/>
        </pc:sldMkLst>
        <pc:spChg chg="del mod">
          <ac:chgData name="GABRIEL ROBERTO VASQUEZ SALGADO" userId="d16ba05a-e087-4d17-ba32-13012f0ab106" providerId="ADAL" clId="{EA00CC35-2D96-4E5F-B028-1688F06D8783}" dt="2023-07-25T02:11:17.608" v="210" actId="478"/>
          <ac:spMkLst>
            <pc:docMk/>
            <pc:sldMk cId="1236107768" sldId="257"/>
            <ac:spMk id="2" creationId="{77646D22-66A7-654C-8FA3-82D1699BA22F}"/>
          </ac:spMkLst>
        </pc:spChg>
        <pc:spChg chg="mod">
          <ac:chgData name="GABRIEL ROBERTO VASQUEZ SALGADO" userId="d16ba05a-e087-4d17-ba32-13012f0ab106" providerId="ADAL" clId="{EA00CC35-2D96-4E5F-B028-1688F06D8783}" dt="2023-07-25T02:41:43.430" v="783" actId="255"/>
          <ac:spMkLst>
            <pc:docMk/>
            <pc:sldMk cId="1236107768" sldId="257"/>
            <ac:spMk id="3" creationId="{8AF58ADC-5B37-69D9-B6D0-ADB61ED2BFB8}"/>
          </ac:spMkLst>
        </pc:spChg>
        <pc:spChg chg="add del mod">
          <ac:chgData name="GABRIEL ROBERTO VASQUEZ SALGADO" userId="d16ba05a-e087-4d17-ba32-13012f0ab106" providerId="ADAL" clId="{EA00CC35-2D96-4E5F-B028-1688F06D8783}" dt="2023-07-25T02:11:18.919" v="211" actId="478"/>
          <ac:spMkLst>
            <pc:docMk/>
            <pc:sldMk cId="1236107768" sldId="257"/>
            <ac:spMk id="5" creationId="{482DE7E3-C9EF-920A-3AC3-62034C7445ED}"/>
          </ac:spMkLst>
        </pc:spChg>
        <pc:spChg chg="add mod">
          <ac:chgData name="GABRIEL ROBERTO VASQUEZ SALGADO" userId="d16ba05a-e087-4d17-ba32-13012f0ab106" providerId="ADAL" clId="{EA00CC35-2D96-4E5F-B028-1688F06D8783}" dt="2023-07-25T02:30:16.938" v="757" actId="1076"/>
          <ac:spMkLst>
            <pc:docMk/>
            <pc:sldMk cId="1236107768" sldId="257"/>
            <ac:spMk id="6" creationId="{F11751B7-D894-FCB8-5F4E-3C22F3E41A0F}"/>
          </ac:spMkLst>
        </pc:spChg>
      </pc:sldChg>
      <pc:sldChg chg="addSp delSp modSp mod ord">
        <pc:chgData name="GABRIEL ROBERTO VASQUEZ SALGADO" userId="d16ba05a-e087-4d17-ba32-13012f0ab106" providerId="ADAL" clId="{EA00CC35-2D96-4E5F-B028-1688F06D8783}" dt="2023-07-25T06:12:55.686" v="2013" actId="1076"/>
        <pc:sldMkLst>
          <pc:docMk/>
          <pc:sldMk cId="2155726743" sldId="258"/>
        </pc:sldMkLst>
        <pc:spChg chg="del">
          <ac:chgData name="GABRIEL ROBERTO VASQUEZ SALGADO" userId="d16ba05a-e087-4d17-ba32-13012f0ab106" providerId="ADAL" clId="{EA00CC35-2D96-4E5F-B028-1688F06D8783}" dt="2023-07-25T03:18:41.308" v="1128" actId="478"/>
          <ac:spMkLst>
            <pc:docMk/>
            <pc:sldMk cId="2155726743" sldId="258"/>
            <ac:spMk id="2" creationId="{073067D5-B224-E143-9C6B-A94A9B8BCB84}"/>
          </ac:spMkLst>
        </pc:spChg>
        <pc:spChg chg="mod">
          <ac:chgData name="GABRIEL ROBERTO VASQUEZ SALGADO" userId="d16ba05a-e087-4d17-ba32-13012f0ab106" providerId="ADAL" clId="{EA00CC35-2D96-4E5F-B028-1688F06D8783}" dt="2023-07-25T06:12:55.686" v="2013" actId="1076"/>
          <ac:spMkLst>
            <pc:docMk/>
            <pc:sldMk cId="2155726743" sldId="258"/>
            <ac:spMk id="3" creationId="{F1DC862E-EBA4-C443-BD4B-A3FB3959EF33}"/>
          </ac:spMkLst>
        </pc:spChg>
        <pc:spChg chg="add mod">
          <ac:chgData name="GABRIEL ROBERTO VASQUEZ SALGADO" userId="d16ba05a-e087-4d17-ba32-13012f0ab106" providerId="ADAL" clId="{EA00CC35-2D96-4E5F-B028-1688F06D8783}" dt="2023-07-25T03:18:48.903" v="1149" actId="20577"/>
          <ac:spMkLst>
            <pc:docMk/>
            <pc:sldMk cId="2155726743" sldId="258"/>
            <ac:spMk id="5" creationId="{6069731D-2045-AFE8-25FD-315A93F73E0B}"/>
          </ac:spMkLst>
        </pc:spChg>
      </pc:sldChg>
      <pc:sldChg chg="addSp delSp modSp mod">
        <pc:chgData name="GABRIEL ROBERTO VASQUEZ SALGADO" userId="d16ba05a-e087-4d17-ba32-13012f0ab106" providerId="ADAL" clId="{EA00CC35-2D96-4E5F-B028-1688F06D8783}" dt="2023-07-25T06:08:11.976" v="1949" actId="1076"/>
        <pc:sldMkLst>
          <pc:docMk/>
          <pc:sldMk cId="1523675987" sldId="259"/>
        </pc:sldMkLst>
        <pc:spChg chg="del">
          <ac:chgData name="GABRIEL ROBERTO VASQUEZ SALGADO" userId="d16ba05a-e087-4d17-ba32-13012f0ab106" providerId="ADAL" clId="{EA00CC35-2D96-4E5F-B028-1688F06D8783}" dt="2023-07-25T02:11:28.655" v="231" actId="478"/>
          <ac:spMkLst>
            <pc:docMk/>
            <pc:sldMk cId="1523675987" sldId="259"/>
            <ac:spMk id="2" creationId="{77646D22-66A7-654C-8FA3-82D1699BA22F}"/>
          </ac:spMkLst>
        </pc:spChg>
        <pc:spChg chg="mod">
          <ac:chgData name="GABRIEL ROBERTO VASQUEZ SALGADO" userId="d16ba05a-e087-4d17-ba32-13012f0ab106" providerId="ADAL" clId="{EA00CC35-2D96-4E5F-B028-1688F06D8783}" dt="2023-07-25T06:08:07.977" v="1948" actId="1076"/>
          <ac:spMkLst>
            <pc:docMk/>
            <pc:sldMk cId="1523675987" sldId="259"/>
            <ac:spMk id="3" creationId="{32DDDE67-07DC-A933-6B7E-2ACD3055DA98}"/>
          </ac:spMkLst>
        </pc:spChg>
        <pc:spChg chg="add del mod">
          <ac:chgData name="GABRIEL ROBERTO VASQUEZ SALGADO" userId="d16ba05a-e087-4d17-ba32-13012f0ab106" providerId="ADAL" clId="{EA00CC35-2D96-4E5F-B028-1688F06D8783}" dt="2023-07-25T02:11:29.644" v="232" actId="478"/>
          <ac:spMkLst>
            <pc:docMk/>
            <pc:sldMk cId="1523675987" sldId="259"/>
            <ac:spMk id="5" creationId="{9A97BC19-054D-C541-A161-44CBBFE1B921}"/>
          </ac:spMkLst>
        </pc:spChg>
        <pc:spChg chg="add mod">
          <ac:chgData name="GABRIEL ROBERTO VASQUEZ SALGADO" userId="d16ba05a-e087-4d17-ba32-13012f0ab106" providerId="ADAL" clId="{EA00CC35-2D96-4E5F-B028-1688F06D8783}" dt="2023-07-25T06:08:11.976" v="1949" actId="1076"/>
          <ac:spMkLst>
            <pc:docMk/>
            <pc:sldMk cId="1523675987" sldId="259"/>
            <ac:spMk id="6" creationId="{17235489-F76B-DE95-4177-4E91096142A6}"/>
          </ac:spMkLst>
        </pc:spChg>
      </pc:sldChg>
      <pc:sldChg chg="addSp delSp modSp mod">
        <pc:chgData name="GABRIEL ROBERTO VASQUEZ SALGADO" userId="d16ba05a-e087-4d17-ba32-13012f0ab106" providerId="ADAL" clId="{EA00CC35-2D96-4E5F-B028-1688F06D8783}" dt="2023-07-25T06:08:47.449" v="1958" actId="20577"/>
        <pc:sldMkLst>
          <pc:docMk/>
          <pc:sldMk cId="1111397617" sldId="260"/>
        </pc:sldMkLst>
        <pc:spChg chg="del mod">
          <ac:chgData name="GABRIEL ROBERTO VASQUEZ SALGADO" userId="d16ba05a-e087-4d17-ba32-13012f0ab106" providerId="ADAL" clId="{EA00CC35-2D96-4E5F-B028-1688F06D8783}" dt="2023-07-25T02:07:21.362" v="172" actId="478"/>
          <ac:spMkLst>
            <pc:docMk/>
            <pc:sldMk cId="1111397617" sldId="260"/>
            <ac:spMk id="2" creationId="{77646D22-66A7-654C-8FA3-82D1699BA22F}"/>
          </ac:spMkLst>
        </pc:spChg>
        <pc:spChg chg="add del mod">
          <ac:chgData name="GABRIEL ROBERTO VASQUEZ SALGADO" userId="d16ba05a-e087-4d17-ba32-13012f0ab106" providerId="ADAL" clId="{EA00CC35-2D96-4E5F-B028-1688F06D8783}" dt="2023-07-25T02:07:38.666" v="188" actId="478"/>
          <ac:spMkLst>
            <pc:docMk/>
            <pc:sldMk cId="1111397617" sldId="260"/>
            <ac:spMk id="4" creationId="{62875DAE-0837-E148-41A7-F0AC0A772297}"/>
          </ac:spMkLst>
        </pc:spChg>
        <pc:spChg chg="add mod">
          <ac:chgData name="GABRIEL ROBERTO VASQUEZ SALGADO" userId="d16ba05a-e087-4d17-ba32-13012f0ab106" providerId="ADAL" clId="{EA00CC35-2D96-4E5F-B028-1688F06D8783}" dt="2023-07-25T06:06:15.879" v="1938" actId="1076"/>
          <ac:spMkLst>
            <pc:docMk/>
            <pc:sldMk cId="1111397617" sldId="260"/>
            <ac:spMk id="5" creationId="{A38377EB-2329-6610-7DAE-31B0F5FE7F66}"/>
          </ac:spMkLst>
        </pc:spChg>
        <pc:spChg chg="add mod">
          <ac:chgData name="GABRIEL ROBERTO VASQUEZ SALGADO" userId="d16ba05a-e087-4d17-ba32-13012f0ab106" providerId="ADAL" clId="{EA00CC35-2D96-4E5F-B028-1688F06D8783}" dt="2023-07-25T06:08:47.449" v="1958" actId="20577"/>
          <ac:spMkLst>
            <pc:docMk/>
            <pc:sldMk cId="1111397617" sldId="260"/>
            <ac:spMk id="6" creationId="{5D017346-AB88-4D5D-0784-3EAD293D86EE}"/>
          </ac:spMkLst>
        </pc:spChg>
      </pc:sldChg>
      <pc:sldChg chg="addSp delSp modSp mod ord">
        <pc:chgData name="GABRIEL ROBERTO VASQUEZ SALGADO" userId="d16ba05a-e087-4d17-ba32-13012f0ab106" providerId="ADAL" clId="{EA00CC35-2D96-4E5F-B028-1688F06D8783}" dt="2023-07-25T04:50:27.685" v="1898" actId="14100"/>
        <pc:sldMkLst>
          <pc:docMk/>
          <pc:sldMk cId="1008941527" sldId="261"/>
        </pc:sldMkLst>
        <pc:spChg chg="mod">
          <ac:chgData name="GABRIEL ROBERTO VASQUEZ SALGADO" userId="d16ba05a-e087-4d17-ba32-13012f0ab106" providerId="ADAL" clId="{EA00CC35-2D96-4E5F-B028-1688F06D8783}" dt="2023-07-25T03:45:28.954" v="1280" actId="1076"/>
          <ac:spMkLst>
            <pc:docMk/>
            <pc:sldMk cId="1008941527" sldId="261"/>
            <ac:spMk id="2" creationId="{77646D22-66A7-654C-8FA3-82D1699BA22F}"/>
          </ac:spMkLst>
        </pc:spChg>
        <pc:spChg chg="add del mod">
          <ac:chgData name="GABRIEL ROBERTO VASQUEZ SALGADO" userId="d16ba05a-e087-4d17-ba32-13012f0ab106" providerId="ADAL" clId="{EA00CC35-2D96-4E5F-B028-1688F06D8783}" dt="2023-07-25T04:04:05.359" v="1591"/>
          <ac:spMkLst>
            <pc:docMk/>
            <pc:sldMk cId="1008941527" sldId="261"/>
            <ac:spMk id="3" creationId="{2C151D6C-811F-33F1-33B0-3E0D2A7024DD}"/>
          </ac:spMkLst>
        </pc:spChg>
        <pc:spChg chg="add mod">
          <ac:chgData name="GABRIEL ROBERTO VASQUEZ SALGADO" userId="d16ba05a-e087-4d17-ba32-13012f0ab106" providerId="ADAL" clId="{EA00CC35-2D96-4E5F-B028-1688F06D8783}" dt="2023-07-25T04:50:27.685" v="1898" actId="14100"/>
          <ac:spMkLst>
            <pc:docMk/>
            <pc:sldMk cId="1008941527" sldId="261"/>
            <ac:spMk id="4" creationId="{270679C0-0B06-4883-9596-3462EE302E25}"/>
          </ac:spMkLst>
        </pc:spChg>
        <pc:picChg chg="mod">
          <ac:chgData name="GABRIEL ROBERTO VASQUEZ SALGADO" userId="d16ba05a-e087-4d17-ba32-13012f0ab106" providerId="ADAL" clId="{EA00CC35-2D96-4E5F-B028-1688F06D8783}" dt="2023-07-25T03:45:22.022" v="1278" actId="1076"/>
          <ac:picMkLst>
            <pc:docMk/>
            <pc:sldMk cId="1008941527" sldId="261"/>
            <ac:picMk id="5" creationId="{218D4771-0D7D-802E-08F0-DD5B4077614B}"/>
          </ac:picMkLst>
        </pc:picChg>
        <pc:picChg chg="mod modCrop">
          <ac:chgData name="GABRIEL ROBERTO VASQUEZ SALGADO" userId="d16ba05a-e087-4d17-ba32-13012f0ab106" providerId="ADAL" clId="{EA00CC35-2D96-4E5F-B028-1688F06D8783}" dt="2023-07-25T04:48:59.481" v="1746" actId="1076"/>
          <ac:picMkLst>
            <pc:docMk/>
            <pc:sldMk cId="1008941527" sldId="261"/>
            <ac:picMk id="10" creationId="{379BA48C-FDAE-8882-8F7B-8E2C7107C56B}"/>
          </ac:picMkLst>
        </pc:picChg>
      </pc:sldChg>
      <pc:sldChg chg="delSp modSp mod">
        <pc:chgData name="GABRIEL ROBERTO VASQUEZ SALGADO" userId="d16ba05a-e087-4d17-ba32-13012f0ab106" providerId="ADAL" clId="{EA00CC35-2D96-4E5F-B028-1688F06D8783}" dt="2023-07-25T05:02:21.664" v="1901" actId="1076"/>
        <pc:sldMkLst>
          <pc:docMk/>
          <pc:sldMk cId="636587609" sldId="262"/>
        </pc:sldMkLst>
        <pc:spChg chg="mod ord">
          <ac:chgData name="GABRIEL ROBERTO VASQUEZ SALGADO" userId="d16ba05a-e087-4d17-ba32-13012f0ab106" providerId="ADAL" clId="{EA00CC35-2D96-4E5F-B028-1688F06D8783}" dt="2023-07-25T05:02:21.664" v="1901" actId="1076"/>
          <ac:spMkLst>
            <pc:docMk/>
            <pc:sldMk cId="636587609" sldId="262"/>
            <ac:spMk id="2" creationId="{77646D22-66A7-654C-8FA3-82D1699BA22F}"/>
          </ac:spMkLst>
        </pc:spChg>
        <pc:picChg chg="mod ord">
          <ac:chgData name="GABRIEL ROBERTO VASQUEZ SALGADO" userId="d16ba05a-e087-4d17-ba32-13012f0ab106" providerId="ADAL" clId="{EA00CC35-2D96-4E5F-B028-1688F06D8783}" dt="2023-07-25T03:47:18.111" v="1294" actId="1076"/>
          <ac:picMkLst>
            <pc:docMk/>
            <pc:sldMk cId="636587609" sldId="262"/>
            <ac:picMk id="3" creationId="{07D0985D-8347-1CC5-9680-DCF948637074}"/>
          </ac:picMkLst>
        </pc:picChg>
        <pc:picChg chg="del mod">
          <ac:chgData name="GABRIEL ROBERTO VASQUEZ SALGADO" userId="d16ba05a-e087-4d17-ba32-13012f0ab106" providerId="ADAL" clId="{EA00CC35-2D96-4E5F-B028-1688F06D8783}" dt="2023-07-25T03:47:03.236" v="1290" actId="478"/>
          <ac:picMkLst>
            <pc:docMk/>
            <pc:sldMk cId="636587609" sldId="262"/>
            <ac:picMk id="4" creationId="{917EB70F-C211-8EBD-0AEA-573A896C278D}"/>
          </ac:picMkLst>
        </pc:picChg>
      </pc:sldChg>
      <pc:sldChg chg="modSp mod">
        <pc:chgData name="GABRIEL ROBERTO VASQUEZ SALGADO" userId="d16ba05a-e087-4d17-ba32-13012f0ab106" providerId="ADAL" clId="{EA00CC35-2D96-4E5F-B028-1688F06D8783}" dt="2023-07-25T03:59:28.492" v="1554" actId="1076"/>
        <pc:sldMkLst>
          <pc:docMk/>
          <pc:sldMk cId="1558160188" sldId="263"/>
        </pc:sldMkLst>
        <pc:spChg chg="mod">
          <ac:chgData name="GABRIEL ROBERTO VASQUEZ SALGADO" userId="d16ba05a-e087-4d17-ba32-13012f0ab106" providerId="ADAL" clId="{EA00CC35-2D96-4E5F-B028-1688F06D8783}" dt="2023-07-25T03:59:28.492" v="1554" actId="1076"/>
          <ac:spMkLst>
            <pc:docMk/>
            <pc:sldMk cId="1558160188" sldId="263"/>
            <ac:spMk id="2" creationId="{77646D22-66A7-654C-8FA3-82D1699BA22F}"/>
          </ac:spMkLst>
        </pc:spChg>
        <pc:picChg chg="mod">
          <ac:chgData name="GABRIEL ROBERTO VASQUEZ SALGADO" userId="d16ba05a-e087-4d17-ba32-13012f0ab106" providerId="ADAL" clId="{EA00CC35-2D96-4E5F-B028-1688F06D8783}" dt="2023-07-25T03:59:19.199" v="1551" actId="14100"/>
          <ac:picMkLst>
            <pc:docMk/>
            <pc:sldMk cId="1558160188" sldId="263"/>
            <ac:picMk id="4" creationId="{53932B10-5AD1-8720-E9FA-AB96C356CFD0}"/>
          </ac:picMkLst>
        </pc:picChg>
        <pc:picChg chg="mod">
          <ac:chgData name="GABRIEL ROBERTO VASQUEZ SALGADO" userId="d16ba05a-e087-4d17-ba32-13012f0ab106" providerId="ADAL" clId="{EA00CC35-2D96-4E5F-B028-1688F06D8783}" dt="2023-07-25T03:59:13.912" v="1549" actId="14100"/>
          <ac:picMkLst>
            <pc:docMk/>
            <pc:sldMk cId="1558160188" sldId="263"/>
            <ac:picMk id="5" creationId="{8FC3B5BB-7274-C5F7-5C55-F0B17F0AFBAB}"/>
          </ac:picMkLst>
        </pc:picChg>
        <pc:picChg chg="mod">
          <ac:chgData name="GABRIEL ROBERTO VASQUEZ SALGADO" userId="d16ba05a-e087-4d17-ba32-13012f0ab106" providerId="ADAL" clId="{EA00CC35-2D96-4E5F-B028-1688F06D8783}" dt="2023-07-25T03:59:23.430" v="1553" actId="14100"/>
          <ac:picMkLst>
            <pc:docMk/>
            <pc:sldMk cId="1558160188" sldId="263"/>
            <ac:picMk id="6" creationId="{5BA3E0D1-2C14-5589-01B1-30064D4FAC51}"/>
          </ac:picMkLst>
        </pc:picChg>
        <pc:picChg chg="mod">
          <ac:chgData name="GABRIEL ROBERTO VASQUEZ SALGADO" userId="d16ba05a-e087-4d17-ba32-13012f0ab106" providerId="ADAL" clId="{EA00CC35-2D96-4E5F-B028-1688F06D8783}" dt="2023-07-25T03:49:43.496" v="1321" actId="1076"/>
          <ac:picMkLst>
            <pc:docMk/>
            <pc:sldMk cId="1558160188" sldId="263"/>
            <ac:picMk id="7" creationId="{04A95100-C11D-D445-A812-98FBD8A37300}"/>
          </ac:picMkLst>
        </pc:picChg>
        <pc:picChg chg="mod">
          <ac:chgData name="GABRIEL ROBERTO VASQUEZ SALGADO" userId="d16ba05a-e087-4d17-ba32-13012f0ab106" providerId="ADAL" clId="{EA00CC35-2D96-4E5F-B028-1688F06D8783}" dt="2023-07-24T01:22:17.205" v="67" actId="1035"/>
          <ac:picMkLst>
            <pc:docMk/>
            <pc:sldMk cId="1558160188" sldId="263"/>
            <ac:picMk id="21" creationId="{A4DD130A-32E6-F235-DE1D-865CB3AAF313}"/>
          </ac:picMkLst>
        </pc:picChg>
      </pc:sldChg>
      <pc:sldChg chg="modSp mod ord">
        <pc:chgData name="GABRIEL ROBERTO VASQUEZ SALGADO" userId="d16ba05a-e087-4d17-ba32-13012f0ab106" providerId="ADAL" clId="{EA00CC35-2D96-4E5F-B028-1688F06D8783}" dt="2023-07-25T06:09:06.067" v="1977" actId="20577"/>
        <pc:sldMkLst>
          <pc:docMk/>
          <pc:sldMk cId="257503776" sldId="264"/>
        </pc:sldMkLst>
        <pc:spChg chg="mod">
          <ac:chgData name="GABRIEL ROBERTO VASQUEZ SALGADO" userId="d16ba05a-e087-4d17-ba32-13012f0ab106" providerId="ADAL" clId="{EA00CC35-2D96-4E5F-B028-1688F06D8783}" dt="2023-07-25T06:09:06.067" v="1977" actId="20577"/>
          <ac:spMkLst>
            <pc:docMk/>
            <pc:sldMk cId="257503776" sldId="264"/>
            <ac:spMk id="2" creationId="{77646D22-66A7-654C-8FA3-82D1699BA22F}"/>
          </ac:spMkLst>
        </pc:spChg>
        <pc:picChg chg="mod">
          <ac:chgData name="GABRIEL ROBERTO VASQUEZ SALGADO" userId="d16ba05a-e087-4d17-ba32-13012f0ab106" providerId="ADAL" clId="{EA00CC35-2D96-4E5F-B028-1688F06D8783}" dt="2023-07-25T03:41:01.947" v="1249" actId="1076"/>
          <ac:picMkLst>
            <pc:docMk/>
            <pc:sldMk cId="257503776" sldId="264"/>
            <ac:picMk id="4" creationId="{62CBE8F7-8845-A194-3B8C-4BF2596D5BB7}"/>
          </ac:picMkLst>
        </pc:picChg>
        <pc:picChg chg="mod">
          <ac:chgData name="GABRIEL ROBERTO VASQUEZ SALGADO" userId="d16ba05a-e087-4d17-ba32-13012f0ab106" providerId="ADAL" clId="{EA00CC35-2D96-4E5F-B028-1688F06D8783}" dt="2023-07-25T03:40:05.300" v="1248" actId="1076"/>
          <ac:picMkLst>
            <pc:docMk/>
            <pc:sldMk cId="257503776" sldId="264"/>
            <ac:picMk id="6" creationId="{69B0CA8D-92A1-37EE-12BC-AB70D610D43A}"/>
          </ac:picMkLst>
        </pc:picChg>
      </pc:sldChg>
      <pc:sldChg chg="addSp delSp modSp mod ord">
        <pc:chgData name="GABRIEL ROBERTO VASQUEZ SALGADO" userId="d16ba05a-e087-4d17-ba32-13012f0ab106" providerId="ADAL" clId="{EA00CC35-2D96-4E5F-B028-1688F06D8783}" dt="2023-07-25T03:15:43.378" v="1125" actId="20577"/>
        <pc:sldMkLst>
          <pc:docMk/>
          <pc:sldMk cId="1238051842" sldId="265"/>
        </pc:sldMkLst>
        <pc:spChg chg="del mod">
          <ac:chgData name="GABRIEL ROBERTO VASQUEZ SALGADO" userId="d16ba05a-e087-4d17-ba32-13012f0ab106" providerId="ADAL" clId="{EA00CC35-2D96-4E5F-B028-1688F06D8783}" dt="2023-07-25T02:11:04.607" v="194" actId="478"/>
          <ac:spMkLst>
            <pc:docMk/>
            <pc:sldMk cId="1238051842" sldId="265"/>
            <ac:spMk id="2" creationId="{77646D22-66A7-654C-8FA3-82D1699BA22F}"/>
          </ac:spMkLst>
        </pc:spChg>
        <pc:spChg chg="add del mod">
          <ac:chgData name="GABRIEL ROBERTO VASQUEZ SALGADO" userId="d16ba05a-e087-4d17-ba32-13012f0ab106" providerId="ADAL" clId="{EA00CC35-2D96-4E5F-B028-1688F06D8783}" dt="2023-07-25T02:11:05.760" v="195" actId="478"/>
          <ac:spMkLst>
            <pc:docMk/>
            <pc:sldMk cId="1238051842" sldId="265"/>
            <ac:spMk id="4" creationId="{4984CE2B-5EC8-124C-F7E5-F26A5B1B2E6E}"/>
          </ac:spMkLst>
        </pc:spChg>
        <pc:spChg chg="add mod">
          <ac:chgData name="GABRIEL ROBERTO VASQUEZ SALGADO" userId="d16ba05a-e087-4d17-ba32-13012f0ab106" providerId="ADAL" clId="{EA00CC35-2D96-4E5F-B028-1688F06D8783}" dt="2023-07-25T02:44:03.286" v="788" actId="1076"/>
          <ac:spMkLst>
            <pc:docMk/>
            <pc:sldMk cId="1238051842" sldId="265"/>
            <ac:spMk id="5" creationId="{4DAD3A00-CB67-1AD8-53E0-913471205CF5}"/>
          </ac:spMkLst>
        </pc:spChg>
        <pc:spChg chg="add mod">
          <ac:chgData name="GABRIEL ROBERTO VASQUEZ SALGADO" userId="d16ba05a-e087-4d17-ba32-13012f0ab106" providerId="ADAL" clId="{EA00CC35-2D96-4E5F-B028-1688F06D8783}" dt="2023-07-25T03:15:43.378" v="1125" actId="20577"/>
          <ac:spMkLst>
            <pc:docMk/>
            <pc:sldMk cId="1238051842" sldId="265"/>
            <ac:spMk id="6" creationId="{68C47FAC-38F0-00DC-A952-8D9F864A8A79}"/>
          </ac:spMkLst>
        </pc:spChg>
      </pc:sldChg>
      <pc:sldChg chg="addSp delSp modSp mod">
        <pc:chgData name="GABRIEL ROBERTO VASQUEZ SALGADO" userId="d16ba05a-e087-4d17-ba32-13012f0ab106" providerId="ADAL" clId="{EA00CC35-2D96-4E5F-B028-1688F06D8783}" dt="2023-07-25T06:10:57.168" v="1997" actId="1076"/>
        <pc:sldMkLst>
          <pc:docMk/>
          <pc:sldMk cId="352761569" sldId="266"/>
        </pc:sldMkLst>
        <pc:spChg chg="del mod">
          <ac:chgData name="GABRIEL ROBERTO VASQUEZ SALGADO" userId="d16ba05a-e087-4d17-ba32-13012f0ab106" providerId="ADAL" clId="{EA00CC35-2D96-4E5F-B028-1688F06D8783}" dt="2023-07-25T02:13:06.496" v="275" actId="478"/>
          <ac:spMkLst>
            <pc:docMk/>
            <pc:sldMk cId="352761569" sldId="266"/>
            <ac:spMk id="2" creationId="{77646D22-66A7-654C-8FA3-82D1699BA22F}"/>
          </ac:spMkLst>
        </pc:spChg>
        <pc:spChg chg="add del mod">
          <ac:chgData name="GABRIEL ROBERTO VASQUEZ SALGADO" userId="d16ba05a-e087-4d17-ba32-13012f0ab106" providerId="ADAL" clId="{EA00CC35-2D96-4E5F-B028-1688F06D8783}" dt="2023-07-25T02:13:07.253" v="276" actId="478"/>
          <ac:spMkLst>
            <pc:docMk/>
            <pc:sldMk cId="352761569" sldId="266"/>
            <ac:spMk id="4" creationId="{47666782-7349-A211-EE22-B7B0BB0BC944}"/>
          </ac:spMkLst>
        </pc:spChg>
        <pc:spChg chg="add mod">
          <ac:chgData name="GABRIEL ROBERTO VASQUEZ SALGADO" userId="d16ba05a-e087-4d17-ba32-13012f0ab106" providerId="ADAL" clId="{EA00CC35-2D96-4E5F-B028-1688F06D8783}" dt="2023-07-25T06:10:57.168" v="1997" actId="1076"/>
          <ac:spMkLst>
            <pc:docMk/>
            <pc:sldMk cId="352761569" sldId="266"/>
            <ac:spMk id="5" creationId="{87103804-6A16-AFAA-B28D-3F46AC2F392F}"/>
          </ac:spMkLst>
        </pc:spChg>
        <pc:spChg chg="add mod">
          <ac:chgData name="GABRIEL ROBERTO VASQUEZ SALGADO" userId="d16ba05a-e087-4d17-ba32-13012f0ab106" providerId="ADAL" clId="{EA00CC35-2D96-4E5F-B028-1688F06D8783}" dt="2023-07-25T06:10:54.184" v="1996" actId="1076"/>
          <ac:spMkLst>
            <pc:docMk/>
            <pc:sldMk cId="352761569" sldId="266"/>
            <ac:spMk id="6" creationId="{6206D3CB-F8A4-CDA9-891C-E2DC42950005}"/>
          </ac:spMkLst>
        </pc:spChg>
      </pc:sldChg>
      <pc:sldChg chg="modSp mod">
        <pc:chgData name="GABRIEL ROBERTO VASQUEZ SALGADO" userId="d16ba05a-e087-4d17-ba32-13012f0ab106" providerId="ADAL" clId="{EA00CC35-2D96-4E5F-B028-1688F06D8783}" dt="2023-07-25T03:35:54.493" v="1212" actId="1076"/>
        <pc:sldMkLst>
          <pc:docMk/>
          <pc:sldMk cId="1123260378" sldId="267"/>
        </pc:sldMkLst>
        <pc:spChg chg="mod">
          <ac:chgData name="GABRIEL ROBERTO VASQUEZ SALGADO" userId="d16ba05a-e087-4d17-ba32-13012f0ab106" providerId="ADAL" clId="{EA00CC35-2D96-4E5F-B028-1688F06D8783}" dt="2023-07-25T03:35:54.493" v="1212" actId="1076"/>
          <ac:spMkLst>
            <pc:docMk/>
            <pc:sldMk cId="1123260378" sldId="267"/>
            <ac:spMk id="2" creationId="{77646D22-66A7-654C-8FA3-82D1699BA22F}"/>
          </ac:spMkLst>
        </pc:spChg>
      </pc:sldChg>
      <pc:sldChg chg="addSp delSp modSp mod">
        <pc:chgData name="GABRIEL ROBERTO VASQUEZ SALGADO" userId="d16ba05a-e087-4d17-ba32-13012f0ab106" providerId="ADAL" clId="{EA00CC35-2D96-4E5F-B028-1688F06D8783}" dt="2023-07-25T04:05:20.748" v="1692" actId="1076"/>
        <pc:sldMkLst>
          <pc:docMk/>
          <pc:sldMk cId="35509644" sldId="268"/>
        </pc:sldMkLst>
        <pc:spChg chg="add del mod">
          <ac:chgData name="GABRIEL ROBERTO VASQUEZ SALGADO" userId="d16ba05a-e087-4d17-ba32-13012f0ab106" providerId="ADAL" clId="{EA00CC35-2D96-4E5F-B028-1688F06D8783}" dt="2023-07-25T04:05:10.980" v="1689" actId="478"/>
          <ac:spMkLst>
            <pc:docMk/>
            <pc:sldMk cId="35509644" sldId="268"/>
            <ac:spMk id="2" creationId="{77646D22-66A7-654C-8FA3-82D1699BA22F}"/>
          </ac:spMkLst>
        </pc:spChg>
        <pc:spChg chg="add del mod">
          <ac:chgData name="GABRIEL ROBERTO VASQUEZ SALGADO" userId="d16ba05a-e087-4d17-ba32-13012f0ab106" providerId="ADAL" clId="{EA00CC35-2D96-4E5F-B028-1688F06D8783}" dt="2023-07-25T04:04:00.944" v="1587" actId="478"/>
          <ac:spMkLst>
            <pc:docMk/>
            <pc:sldMk cId="35509644" sldId="268"/>
            <ac:spMk id="6" creationId="{AF1C42C3-545D-6CD4-AD27-D2F79FD9FC0D}"/>
          </ac:spMkLst>
        </pc:spChg>
        <pc:spChg chg="add del mod">
          <ac:chgData name="GABRIEL ROBERTO VASQUEZ SALGADO" userId="d16ba05a-e087-4d17-ba32-13012f0ab106" providerId="ADAL" clId="{EA00CC35-2D96-4E5F-B028-1688F06D8783}" dt="2023-07-25T04:04:28.480" v="1604" actId="478"/>
          <ac:spMkLst>
            <pc:docMk/>
            <pc:sldMk cId="35509644" sldId="268"/>
            <ac:spMk id="8" creationId="{034575EB-9BB1-3EE8-357A-50E05EB90CC0}"/>
          </ac:spMkLst>
        </pc:spChg>
        <pc:spChg chg="add mod">
          <ac:chgData name="GABRIEL ROBERTO VASQUEZ SALGADO" userId="d16ba05a-e087-4d17-ba32-13012f0ab106" providerId="ADAL" clId="{EA00CC35-2D96-4E5F-B028-1688F06D8783}" dt="2023-07-25T04:05:20.748" v="1692" actId="1076"/>
          <ac:spMkLst>
            <pc:docMk/>
            <pc:sldMk cId="35509644" sldId="268"/>
            <ac:spMk id="9" creationId="{E3981939-AB03-5500-4480-2280A89757C8}"/>
          </ac:spMkLst>
        </pc:spChg>
        <pc:spChg chg="add del mod">
          <ac:chgData name="GABRIEL ROBERTO VASQUEZ SALGADO" userId="d16ba05a-e087-4d17-ba32-13012f0ab106" providerId="ADAL" clId="{EA00CC35-2D96-4E5F-B028-1688F06D8783}" dt="2023-07-25T04:05:12.782" v="1690" actId="478"/>
          <ac:spMkLst>
            <pc:docMk/>
            <pc:sldMk cId="35509644" sldId="268"/>
            <ac:spMk id="11" creationId="{6D1D3E64-59DA-BB77-BC8C-94B09EFC792A}"/>
          </ac:spMkLst>
        </pc:spChg>
        <pc:picChg chg="mod">
          <ac:chgData name="GABRIEL ROBERTO VASQUEZ SALGADO" userId="d16ba05a-e087-4d17-ba32-13012f0ab106" providerId="ADAL" clId="{EA00CC35-2D96-4E5F-B028-1688F06D8783}" dt="2023-07-25T04:03:31.355" v="1566" actId="1036"/>
          <ac:picMkLst>
            <pc:docMk/>
            <pc:sldMk cId="35509644" sldId="268"/>
            <ac:picMk id="4" creationId="{149BE495-6A15-BDE2-F53E-D2B9CC805642}"/>
          </ac:picMkLst>
        </pc:picChg>
        <pc:picChg chg="mod">
          <ac:chgData name="GABRIEL ROBERTO VASQUEZ SALGADO" userId="d16ba05a-e087-4d17-ba32-13012f0ab106" providerId="ADAL" clId="{EA00CC35-2D96-4E5F-B028-1688F06D8783}" dt="2023-07-25T04:03:31.355" v="1566" actId="1036"/>
          <ac:picMkLst>
            <pc:docMk/>
            <pc:sldMk cId="35509644" sldId="268"/>
            <ac:picMk id="19" creationId="{E2255864-9907-B80D-E52C-61F14A3A79C8}"/>
          </ac:picMkLst>
        </pc:picChg>
        <pc:picChg chg="mod">
          <ac:chgData name="GABRIEL ROBERTO VASQUEZ SALGADO" userId="d16ba05a-e087-4d17-ba32-13012f0ab106" providerId="ADAL" clId="{EA00CC35-2D96-4E5F-B028-1688F06D8783}" dt="2023-07-25T04:03:31.355" v="1566" actId="1036"/>
          <ac:picMkLst>
            <pc:docMk/>
            <pc:sldMk cId="35509644" sldId="268"/>
            <ac:picMk id="21" creationId="{A4DD130A-32E6-F235-DE1D-865CB3AAF313}"/>
          </ac:picMkLst>
        </pc:picChg>
        <pc:picChg chg="mod">
          <ac:chgData name="GABRIEL ROBERTO VASQUEZ SALGADO" userId="d16ba05a-e087-4d17-ba32-13012f0ab106" providerId="ADAL" clId="{EA00CC35-2D96-4E5F-B028-1688F06D8783}" dt="2023-07-25T04:03:31.355" v="1566" actId="1036"/>
          <ac:picMkLst>
            <pc:docMk/>
            <pc:sldMk cId="35509644" sldId="268"/>
            <ac:picMk id="23" creationId="{4897ECD8-0D52-972F-520B-2CD8EAF2FC36}"/>
          </ac:picMkLst>
        </pc:picChg>
        <pc:picChg chg="mod">
          <ac:chgData name="GABRIEL ROBERTO VASQUEZ SALGADO" userId="d16ba05a-e087-4d17-ba32-13012f0ab106" providerId="ADAL" clId="{EA00CC35-2D96-4E5F-B028-1688F06D8783}" dt="2023-07-25T04:03:31.355" v="1566" actId="1036"/>
          <ac:picMkLst>
            <pc:docMk/>
            <pc:sldMk cId="35509644" sldId="268"/>
            <ac:picMk id="25" creationId="{1F7B5888-5A97-F4DC-6180-56138FCC1BDF}"/>
          </ac:picMkLst>
        </pc:picChg>
      </pc:sldChg>
      <pc:sldChg chg="addSp delSp modSp add del mod">
        <pc:chgData name="GABRIEL ROBERTO VASQUEZ SALGADO" userId="d16ba05a-e087-4d17-ba32-13012f0ab106" providerId="ADAL" clId="{EA00CC35-2D96-4E5F-B028-1688F06D8783}" dt="2023-07-25T06:07:28.292" v="1944" actId="47"/>
        <pc:sldMkLst>
          <pc:docMk/>
          <pc:sldMk cId="2359897846" sldId="269"/>
        </pc:sldMkLst>
        <pc:spChg chg="add mod">
          <ac:chgData name="GABRIEL ROBERTO VASQUEZ SALGADO" userId="d16ba05a-e087-4d17-ba32-13012f0ab106" providerId="ADAL" clId="{EA00CC35-2D96-4E5F-B028-1688F06D8783}" dt="2023-07-25T06:07:03.068" v="1943" actId="1076"/>
          <ac:spMkLst>
            <pc:docMk/>
            <pc:sldMk cId="2359897846" sldId="269"/>
            <ac:spMk id="3" creationId="{2C093F44-2302-CD1C-1A3D-5A5E5B65699A}"/>
          </ac:spMkLst>
        </pc:spChg>
        <pc:spChg chg="mod">
          <ac:chgData name="GABRIEL ROBERTO VASQUEZ SALGADO" userId="d16ba05a-e087-4d17-ba32-13012f0ab106" providerId="ADAL" clId="{EA00CC35-2D96-4E5F-B028-1688F06D8783}" dt="2023-07-25T06:06:50.889" v="1942" actId="1076"/>
          <ac:spMkLst>
            <pc:docMk/>
            <pc:sldMk cId="2359897846" sldId="269"/>
            <ac:spMk id="5" creationId="{A38377EB-2329-6610-7DAE-31B0F5FE7F66}"/>
          </ac:spMkLst>
        </pc:spChg>
        <pc:spChg chg="add del mod">
          <ac:chgData name="GABRIEL ROBERTO VASQUEZ SALGADO" userId="d16ba05a-e087-4d17-ba32-13012f0ab106" providerId="ADAL" clId="{EA00CC35-2D96-4E5F-B028-1688F06D8783}" dt="2023-07-25T04:00:06.859" v="1555" actId="478"/>
          <ac:spMkLst>
            <pc:docMk/>
            <pc:sldMk cId="2359897846" sldId="269"/>
            <ac:spMk id="6" creationId="{5D017346-AB88-4D5D-0784-3EAD293D86EE}"/>
          </ac:spMkLst>
        </pc:spChg>
        <pc:graphicFrameChg chg="add del modGraphic">
          <ac:chgData name="GABRIEL ROBERTO VASQUEZ SALGADO" userId="d16ba05a-e087-4d17-ba32-13012f0ab106" providerId="ADAL" clId="{EA00CC35-2D96-4E5F-B028-1688F06D8783}" dt="2023-07-25T04:03:02.129" v="1557" actId="478"/>
          <ac:graphicFrameMkLst>
            <pc:docMk/>
            <pc:sldMk cId="2359897846" sldId="269"/>
            <ac:graphicFrameMk id="2" creationId="{7755DC72-BD8D-6C5E-DA88-4630EFD7559C}"/>
          </ac:graphicFrameMkLst>
        </pc:graphicFrameChg>
      </pc:sldChg>
      <pc:sldChg chg="delSp modSp add mod">
        <pc:chgData name="GABRIEL ROBERTO VASQUEZ SALGADO" userId="d16ba05a-e087-4d17-ba32-13012f0ab106" providerId="ADAL" clId="{EA00CC35-2D96-4E5F-B028-1688F06D8783}" dt="2023-07-25T03:56:51.409" v="1521" actId="1076"/>
        <pc:sldMkLst>
          <pc:docMk/>
          <pc:sldMk cId="1903577381" sldId="270"/>
        </pc:sldMkLst>
        <pc:spChg chg="mod">
          <ac:chgData name="GABRIEL ROBERTO VASQUEZ SALGADO" userId="d16ba05a-e087-4d17-ba32-13012f0ab106" providerId="ADAL" clId="{EA00CC35-2D96-4E5F-B028-1688F06D8783}" dt="2023-07-25T03:56:51.409" v="1521" actId="1076"/>
          <ac:spMkLst>
            <pc:docMk/>
            <pc:sldMk cId="1903577381" sldId="270"/>
            <ac:spMk id="2" creationId="{77646D22-66A7-654C-8FA3-82D1699BA22F}"/>
          </ac:spMkLst>
        </pc:spChg>
        <pc:picChg chg="mod">
          <ac:chgData name="GABRIEL ROBERTO VASQUEZ SALGADO" userId="d16ba05a-e087-4d17-ba32-13012f0ab106" providerId="ADAL" clId="{EA00CC35-2D96-4E5F-B028-1688F06D8783}" dt="2023-07-25T03:56:48.742" v="1520" actId="1076"/>
          <ac:picMkLst>
            <pc:docMk/>
            <pc:sldMk cId="1903577381" sldId="270"/>
            <ac:picMk id="3" creationId="{414334A5-0313-08EB-8460-98648F2DF67A}"/>
          </ac:picMkLst>
        </pc:picChg>
        <pc:picChg chg="del">
          <ac:chgData name="GABRIEL ROBERTO VASQUEZ SALGADO" userId="d16ba05a-e087-4d17-ba32-13012f0ab106" providerId="ADAL" clId="{EA00CC35-2D96-4E5F-B028-1688F06D8783}" dt="2023-07-25T03:36:15.816" v="1214" actId="478"/>
          <ac:picMkLst>
            <pc:docMk/>
            <pc:sldMk cId="1903577381" sldId="270"/>
            <ac:picMk id="4" creationId="{62CBE8F7-8845-A194-3B8C-4BF2596D5BB7}"/>
          </ac:picMkLst>
        </pc:picChg>
        <pc:picChg chg="mod">
          <ac:chgData name="GABRIEL ROBERTO VASQUEZ SALGADO" userId="d16ba05a-e087-4d17-ba32-13012f0ab106" providerId="ADAL" clId="{EA00CC35-2D96-4E5F-B028-1688F06D8783}" dt="2023-07-25T03:56:48.742" v="1520" actId="1076"/>
          <ac:picMkLst>
            <pc:docMk/>
            <pc:sldMk cId="1903577381" sldId="270"/>
            <ac:picMk id="5" creationId="{4A96B97A-CF5A-1A9F-DC32-38DE7B0070CB}"/>
          </ac:picMkLst>
        </pc:picChg>
        <pc:picChg chg="del">
          <ac:chgData name="GABRIEL ROBERTO VASQUEZ SALGADO" userId="d16ba05a-e087-4d17-ba32-13012f0ab106" providerId="ADAL" clId="{EA00CC35-2D96-4E5F-B028-1688F06D8783}" dt="2023-07-25T03:36:17.706" v="1215" actId="478"/>
          <ac:picMkLst>
            <pc:docMk/>
            <pc:sldMk cId="1903577381" sldId="270"/>
            <ac:picMk id="6" creationId="{69B0CA8D-92A1-37EE-12BC-AB70D610D43A}"/>
          </ac:picMkLst>
        </pc:picChg>
        <pc:picChg chg="mod">
          <ac:chgData name="GABRIEL ROBERTO VASQUEZ SALGADO" userId="d16ba05a-e087-4d17-ba32-13012f0ab106" providerId="ADAL" clId="{EA00CC35-2D96-4E5F-B028-1688F06D8783}" dt="2023-07-25T03:56:48.742" v="1520" actId="1076"/>
          <ac:picMkLst>
            <pc:docMk/>
            <pc:sldMk cId="1903577381" sldId="270"/>
            <ac:picMk id="8" creationId="{650BFD9F-2B06-D83D-8D95-0B135E2B6584}"/>
          </ac:picMkLst>
        </pc:picChg>
      </pc:sldChg>
      <pc:sldChg chg="addSp delSp modSp add mod">
        <pc:chgData name="GABRIEL ROBERTO VASQUEZ SALGADO" userId="d16ba05a-e087-4d17-ba32-13012f0ab106" providerId="ADAL" clId="{EA00CC35-2D96-4E5F-B028-1688F06D8783}" dt="2023-07-25T03:54:52.614" v="1506" actId="1076"/>
        <pc:sldMkLst>
          <pc:docMk/>
          <pc:sldMk cId="2817800021" sldId="271"/>
        </pc:sldMkLst>
        <pc:spChg chg="mod">
          <ac:chgData name="GABRIEL ROBERTO VASQUEZ SALGADO" userId="d16ba05a-e087-4d17-ba32-13012f0ab106" providerId="ADAL" clId="{EA00CC35-2D96-4E5F-B028-1688F06D8783}" dt="2023-07-25T03:54:25.070" v="1501" actId="1076"/>
          <ac:spMkLst>
            <pc:docMk/>
            <pc:sldMk cId="2817800021" sldId="271"/>
            <ac:spMk id="2" creationId="{77646D22-66A7-654C-8FA3-82D1699BA22F}"/>
          </ac:spMkLst>
        </pc:spChg>
        <pc:spChg chg="add mod">
          <ac:chgData name="GABRIEL ROBERTO VASQUEZ SALGADO" userId="d16ba05a-e087-4d17-ba32-13012f0ab106" providerId="ADAL" clId="{EA00CC35-2D96-4E5F-B028-1688F06D8783}" dt="2023-07-25T03:54:50.134" v="1505" actId="1076"/>
          <ac:spMkLst>
            <pc:docMk/>
            <pc:sldMk cId="2817800021" sldId="271"/>
            <ac:spMk id="8" creationId="{7530D7CD-EAA5-1E7F-8899-372E75281DA2}"/>
          </ac:spMkLst>
        </pc:spChg>
        <pc:spChg chg="add mod">
          <ac:chgData name="GABRIEL ROBERTO VASQUEZ SALGADO" userId="d16ba05a-e087-4d17-ba32-13012f0ab106" providerId="ADAL" clId="{EA00CC35-2D96-4E5F-B028-1688F06D8783}" dt="2023-07-25T03:54:52.614" v="1506" actId="1076"/>
          <ac:spMkLst>
            <pc:docMk/>
            <pc:sldMk cId="2817800021" sldId="271"/>
            <ac:spMk id="9" creationId="{0BF048BE-D599-65C5-594B-134C104978FA}"/>
          </ac:spMkLst>
        </pc:spChg>
        <pc:picChg chg="del">
          <ac:chgData name="GABRIEL ROBERTO VASQUEZ SALGADO" userId="d16ba05a-e087-4d17-ba32-13012f0ab106" providerId="ADAL" clId="{EA00CC35-2D96-4E5F-B028-1688F06D8783}" dt="2023-07-25T03:47:47.143" v="1300" actId="478"/>
          <ac:picMkLst>
            <pc:docMk/>
            <pc:sldMk cId="2817800021" sldId="271"/>
            <ac:picMk id="3" creationId="{07D0985D-8347-1CC5-9680-DCF948637074}"/>
          </ac:picMkLst>
        </pc:picChg>
        <pc:picChg chg="mod">
          <ac:chgData name="GABRIEL ROBERTO VASQUEZ SALGADO" userId="d16ba05a-e087-4d17-ba32-13012f0ab106" providerId="ADAL" clId="{EA00CC35-2D96-4E5F-B028-1688F06D8783}" dt="2023-07-25T03:54:46.980" v="1504" actId="1076"/>
          <ac:picMkLst>
            <pc:docMk/>
            <pc:sldMk cId="2817800021" sldId="271"/>
            <ac:picMk id="5" creationId="{7BAB3EDD-9601-594D-6F20-A90A68422B08}"/>
          </ac:picMkLst>
        </pc:picChg>
        <pc:picChg chg="mod">
          <ac:chgData name="GABRIEL ROBERTO VASQUEZ SALGADO" userId="d16ba05a-e087-4d17-ba32-13012f0ab106" providerId="ADAL" clId="{EA00CC35-2D96-4E5F-B028-1688F06D8783}" dt="2023-07-25T03:54:46.980" v="1504" actId="1076"/>
          <ac:picMkLst>
            <pc:docMk/>
            <pc:sldMk cId="2817800021" sldId="271"/>
            <ac:picMk id="6" creationId="{E4F85BD1-96D2-DBBA-8504-0532421F3196}"/>
          </ac:picMkLst>
        </pc:picChg>
      </pc:sldChg>
      <pc:sldChg chg="modSp add mod">
        <pc:chgData name="GABRIEL ROBERTO VASQUEZ SALGADO" userId="d16ba05a-e087-4d17-ba32-13012f0ab106" providerId="ADAL" clId="{EA00CC35-2D96-4E5F-B028-1688F06D8783}" dt="2023-07-25T06:12:46.038" v="2012" actId="1076"/>
        <pc:sldMkLst>
          <pc:docMk/>
          <pc:sldMk cId="2515059313" sldId="272"/>
        </pc:sldMkLst>
        <pc:spChg chg="mod">
          <ac:chgData name="GABRIEL ROBERTO VASQUEZ SALGADO" userId="d16ba05a-e087-4d17-ba32-13012f0ab106" providerId="ADAL" clId="{EA00CC35-2D96-4E5F-B028-1688F06D8783}" dt="2023-07-25T06:12:46.038" v="2012" actId="1076"/>
          <ac:spMkLst>
            <pc:docMk/>
            <pc:sldMk cId="2515059313" sldId="272"/>
            <ac:spMk id="3" creationId="{F1DC862E-EBA4-C443-BD4B-A3FB3959EF33}"/>
          </ac:spMkLst>
        </pc:spChg>
      </pc:sldChg>
      <pc:sldChg chg="modSp add mod">
        <pc:chgData name="GABRIEL ROBERTO VASQUEZ SALGADO" userId="d16ba05a-e087-4d17-ba32-13012f0ab106" providerId="ADAL" clId="{EA00CC35-2D96-4E5F-B028-1688F06D8783}" dt="2023-07-25T06:08:28.388" v="1954" actId="1076"/>
        <pc:sldMkLst>
          <pc:docMk/>
          <pc:sldMk cId="977420607" sldId="273"/>
        </pc:sldMkLst>
        <pc:spChg chg="mod">
          <ac:chgData name="GABRIEL ROBERTO VASQUEZ SALGADO" userId="d16ba05a-e087-4d17-ba32-13012f0ab106" providerId="ADAL" clId="{EA00CC35-2D96-4E5F-B028-1688F06D8783}" dt="2023-07-25T06:08:24.948" v="1953" actId="1076"/>
          <ac:spMkLst>
            <pc:docMk/>
            <pc:sldMk cId="977420607" sldId="273"/>
            <ac:spMk id="3" creationId="{32DDDE67-07DC-A933-6B7E-2ACD3055DA98}"/>
          </ac:spMkLst>
        </pc:spChg>
        <pc:spChg chg="mod">
          <ac:chgData name="GABRIEL ROBERTO VASQUEZ SALGADO" userId="d16ba05a-e087-4d17-ba32-13012f0ab106" providerId="ADAL" clId="{EA00CC35-2D96-4E5F-B028-1688F06D8783}" dt="2023-07-25T06:08:28.388" v="1954" actId="1076"/>
          <ac:spMkLst>
            <pc:docMk/>
            <pc:sldMk cId="977420607" sldId="273"/>
            <ac:spMk id="6" creationId="{17235489-F76B-DE95-4177-4E91096142A6}"/>
          </ac:spMkLst>
        </pc:spChg>
      </pc:sldChg>
      <pc:sldChg chg="modSp add mod">
        <pc:chgData name="GABRIEL ROBERTO VASQUEZ SALGADO" userId="d16ba05a-e087-4d17-ba32-13012f0ab106" providerId="ADAL" clId="{EA00CC35-2D96-4E5F-B028-1688F06D8783}" dt="2023-07-25T06:11:56.550" v="2009" actId="1076"/>
        <pc:sldMkLst>
          <pc:docMk/>
          <pc:sldMk cId="2893354242" sldId="274"/>
        </pc:sldMkLst>
        <pc:spChg chg="mod">
          <ac:chgData name="GABRIEL ROBERTO VASQUEZ SALGADO" userId="d16ba05a-e087-4d17-ba32-13012f0ab106" providerId="ADAL" clId="{EA00CC35-2D96-4E5F-B028-1688F06D8783}" dt="2023-07-25T06:11:56.550" v="2009" actId="1076"/>
          <ac:spMkLst>
            <pc:docMk/>
            <pc:sldMk cId="2893354242" sldId="274"/>
            <ac:spMk id="5" creationId="{87103804-6A16-AFAA-B28D-3F46AC2F392F}"/>
          </ac:spMkLst>
        </pc:spChg>
        <pc:spChg chg="mod">
          <ac:chgData name="GABRIEL ROBERTO VASQUEZ SALGADO" userId="d16ba05a-e087-4d17-ba32-13012f0ab106" providerId="ADAL" clId="{EA00CC35-2D96-4E5F-B028-1688F06D8783}" dt="2023-07-25T06:11:49.783" v="2008" actId="20577"/>
          <ac:spMkLst>
            <pc:docMk/>
            <pc:sldMk cId="2893354242" sldId="274"/>
            <ac:spMk id="6" creationId="{6206D3CB-F8A4-CDA9-891C-E2DC42950005}"/>
          </ac:spMkLst>
        </pc:spChg>
      </pc:sldChg>
    </pc:docChg>
  </pc:docChgLst>
  <pc:docChgLst>
    <pc:chgData name="FRANKLIN JOEL CHAVEZ HERNANDEZ" userId="bfd00e8b-dc2e-46fa-bac0-c3efc61f7e65" providerId="ADAL" clId="{71CBD18B-48F2-4722-9D4D-2C4AF2D4ED1F}"/>
    <pc:docChg chg="undo custSel addSld delSld modSld">
      <pc:chgData name="FRANKLIN JOEL CHAVEZ HERNANDEZ" userId="bfd00e8b-dc2e-46fa-bac0-c3efc61f7e65" providerId="ADAL" clId="{71CBD18B-48F2-4722-9D4D-2C4AF2D4ED1F}" dt="2023-07-25T04:11:24.776" v="452" actId="1076"/>
      <pc:docMkLst>
        <pc:docMk/>
      </pc:docMkLst>
      <pc:sldChg chg="addSp modSp mod">
        <pc:chgData name="FRANKLIN JOEL CHAVEZ HERNANDEZ" userId="bfd00e8b-dc2e-46fa-bac0-c3efc61f7e65" providerId="ADAL" clId="{71CBD18B-48F2-4722-9D4D-2C4AF2D4ED1F}" dt="2023-07-24T01:40:46.590" v="34" actId="14100"/>
        <pc:sldMkLst>
          <pc:docMk/>
          <pc:sldMk cId="1236107768" sldId="257"/>
        </pc:sldMkLst>
        <pc:spChg chg="mod">
          <ac:chgData name="FRANKLIN JOEL CHAVEZ HERNANDEZ" userId="bfd00e8b-dc2e-46fa-bac0-c3efc61f7e65" providerId="ADAL" clId="{71CBD18B-48F2-4722-9D4D-2C4AF2D4ED1F}" dt="2023-07-24T01:39:37.016" v="27" actId="122"/>
          <ac:spMkLst>
            <pc:docMk/>
            <pc:sldMk cId="1236107768" sldId="257"/>
            <ac:spMk id="2" creationId="{77646D22-66A7-654C-8FA3-82D1699BA22F}"/>
          </ac:spMkLst>
        </pc:spChg>
        <pc:spChg chg="add mod">
          <ac:chgData name="FRANKLIN JOEL CHAVEZ HERNANDEZ" userId="bfd00e8b-dc2e-46fa-bac0-c3efc61f7e65" providerId="ADAL" clId="{71CBD18B-48F2-4722-9D4D-2C4AF2D4ED1F}" dt="2023-07-24T01:40:46.590" v="34" actId="14100"/>
          <ac:spMkLst>
            <pc:docMk/>
            <pc:sldMk cId="1236107768" sldId="257"/>
            <ac:spMk id="3" creationId="{8AF58ADC-5B37-69D9-B6D0-ADB61ED2BFB8}"/>
          </ac:spMkLst>
        </pc:spChg>
      </pc:sldChg>
      <pc:sldChg chg="modSp mod">
        <pc:chgData name="FRANKLIN JOEL CHAVEZ HERNANDEZ" userId="bfd00e8b-dc2e-46fa-bac0-c3efc61f7e65" providerId="ADAL" clId="{71CBD18B-48F2-4722-9D4D-2C4AF2D4ED1F}" dt="2023-07-25T04:10:50.059" v="450" actId="255"/>
        <pc:sldMkLst>
          <pc:docMk/>
          <pc:sldMk cId="2155726743" sldId="258"/>
        </pc:sldMkLst>
        <pc:spChg chg="mod">
          <ac:chgData name="FRANKLIN JOEL CHAVEZ HERNANDEZ" userId="bfd00e8b-dc2e-46fa-bac0-c3efc61f7e65" providerId="ADAL" clId="{71CBD18B-48F2-4722-9D4D-2C4AF2D4ED1F}" dt="2023-07-25T04:10:50.059" v="450" actId="255"/>
          <ac:spMkLst>
            <pc:docMk/>
            <pc:sldMk cId="2155726743" sldId="258"/>
            <ac:spMk id="3" creationId="{F1DC862E-EBA4-C443-BD4B-A3FB3959EF33}"/>
          </ac:spMkLst>
        </pc:spChg>
      </pc:sldChg>
      <pc:sldChg chg="modSp mod">
        <pc:chgData name="FRANKLIN JOEL CHAVEZ HERNANDEZ" userId="bfd00e8b-dc2e-46fa-bac0-c3efc61f7e65" providerId="ADAL" clId="{71CBD18B-48F2-4722-9D4D-2C4AF2D4ED1F}" dt="2023-07-25T03:44:02.298" v="175" actId="1076"/>
        <pc:sldMkLst>
          <pc:docMk/>
          <pc:sldMk cId="1008941527" sldId="261"/>
        </pc:sldMkLst>
        <pc:picChg chg="mod">
          <ac:chgData name="FRANKLIN JOEL CHAVEZ HERNANDEZ" userId="bfd00e8b-dc2e-46fa-bac0-c3efc61f7e65" providerId="ADAL" clId="{71CBD18B-48F2-4722-9D4D-2C4AF2D4ED1F}" dt="2023-07-25T03:44:02.298" v="175" actId="1076"/>
          <ac:picMkLst>
            <pc:docMk/>
            <pc:sldMk cId="1008941527" sldId="261"/>
            <ac:picMk id="10" creationId="{379BA48C-FDAE-8882-8F7B-8E2C7107C56B}"/>
          </ac:picMkLst>
        </pc:picChg>
      </pc:sldChg>
      <pc:sldChg chg="modSp mod">
        <pc:chgData name="FRANKLIN JOEL CHAVEZ HERNANDEZ" userId="bfd00e8b-dc2e-46fa-bac0-c3efc61f7e65" providerId="ADAL" clId="{71CBD18B-48F2-4722-9D4D-2C4AF2D4ED1F}" dt="2023-07-25T04:00:17.321" v="437" actId="208"/>
        <pc:sldMkLst>
          <pc:docMk/>
          <pc:sldMk cId="1558160188" sldId="263"/>
        </pc:sldMkLst>
        <pc:picChg chg="mod">
          <ac:chgData name="FRANKLIN JOEL CHAVEZ HERNANDEZ" userId="bfd00e8b-dc2e-46fa-bac0-c3efc61f7e65" providerId="ADAL" clId="{71CBD18B-48F2-4722-9D4D-2C4AF2D4ED1F}" dt="2023-07-25T04:00:15.194" v="436" actId="208"/>
          <ac:picMkLst>
            <pc:docMk/>
            <pc:sldMk cId="1558160188" sldId="263"/>
            <ac:picMk id="4" creationId="{53932B10-5AD1-8720-E9FA-AB96C356CFD0}"/>
          </ac:picMkLst>
        </pc:picChg>
        <pc:picChg chg="mod">
          <ac:chgData name="FRANKLIN JOEL CHAVEZ HERNANDEZ" userId="bfd00e8b-dc2e-46fa-bac0-c3efc61f7e65" providerId="ADAL" clId="{71CBD18B-48F2-4722-9D4D-2C4AF2D4ED1F}" dt="2023-07-25T04:00:13.235" v="435" actId="208"/>
          <ac:picMkLst>
            <pc:docMk/>
            <pc:sldMk cId="1558160188" sldId="263"/>
            <ac:picMk id="5" creationId="{8FC3B5BB-7274-C5F7-5C55-F0B17F0AFBAB}"/>
          </ac:picMkLst>
        </pc:picChg>
        <pc:picChg chg="mod">
          <ac:chgData name="FRANKLIN JOEL CHAVEZ HERNANDEZ" userId="bfd00e8b-dc2e-46fa-bac0-c3efc61f7e65" providerId="ADAL" clId="{71CBD18B-48F2-4722-9D4D-2C4AF2D4ED1F}" dt="2023-07-25T04:00:17.321" v="437" actId="208"/>
          <ac:picMkLst>
            <pc:docMk/>
            <pc:sldMk cId="1558160188" sldId="263"/>
            <ac:picMk id="6" creationId="{5BA3E0D1-2C14-5589-01B1-30064D4FAC51}"/>
          </ac:picMkLst>
        </pc:picChg>
      </pc:sldChg>
      <pc:sldChg chg="addSp delSp modSp mod">
        <pc:chgData name="FRANKLIN JOEL CHAVEZ HERNANDEZ" userId="bfd00e8b-dc2e-46fa-bac0-c3efc61f7e65" providerId="ADAL" clId="{71CBD18B-48F2-4722-9D4D-2C4AF2D4ED1F}" dt="2023-07-25T03:56:48.818" v="291" actId="208"/>
        <pc:sldMkLst>
          <pc:docMk/>
          <pc:sldMk cId="257503776" sldId="264"/>
        </pc:sldMkLst>
        <pc:spChg chg="mod">
          <ac:chgData name="FRANKLIN JOEL CHAVEZ HERNANDEZ" userId="bfd00e8b-dc2e-46fa-bac0-c3efc61f7e65" providerId="ADAL" clId="{71CBD18B-48F2-4722-9D4D-2C4AF2D4ED1F}" dt="2023-07-24T01:45:34.492" v="43" actId="122"/>
          <ac:spMkLst>
            <pc:docMk/>
            <pc:sldMk cId="257503776" sldId="264"/>
            <ac:spMk id="2" creationId="{77646D22-66A7-654C-8FA3-82D1699BA22F}"/>
          </ac:spMkLst>
        </pc:spChg>
        <pc:picChg chg="mod">
          <ac:chgData name="FRANKLIN JOEL CHAVEZ HERNANDEZ" userId="bfd00e8b-dc2e-46fa-bac0-c3efc61f7e65" providerId="ADAL" clId="{71CBD18B-48F2-4722-9D4D-2C4AF2D4ED1F}" dt="2023-07-25T03:56:38.973" v="289" actId="1582"/>
          <ac:picMkLst>
            <pc:docMk/>
            <pc:sldMk cId="257503776" sldId="264"/>
            <ac:picMk id="4" creationId="{62CBE8F7-8845-A194-3B8C-4BF2596D5BB7}"/>
          </ac:picMkLst>
        </pc:picChg>
        <pc:picChg chg="add del mod">
          <ac:chgData name="FRANKLIN JOEL CHAVEZ HERNANDEZ" userId="bfd00e8b-dc2e-46fa-bac0-c3efc61f7e65" providerId="ADAL" clId="{71CBD18B-48F2-4722-9D4D-2C4AF2D4ED1F}" dt="2023-07-24T01:50:32.129" v="60" actId="478"/>
          <ac:picMkLst>
            <pc:docMk/>
            <pc:sldMk cId="257503776" sldId="264"/>
            <ac:picMk id="4" creationId="{CB57D55C-B3C9-4C5B-64D7-90D7A9499237}"/>
          </ac:picMkLst>
        </pc:picChg>
        <pc:picChg chg="add del mod">
          <ac:chgData name="FRANKLIN JOEL CHAVEZ HERNANDEZ" userId="bfd00e8b-dc2e-46fa-bac0-c3efc61f7e65" providerId="ADAL" clId="{71CBD18B-48F2-4722-9D4D-2C4AF2D4ED1F}" dt="2023-07-25T03:56:48.818" v="291" actId="208"/>
          <ac:picMkLst>
            <pc:docMk/>
            <pc:sldMk cId="257503776" sldId="264"/>
            <ac:picMk id="6" creationId="{69B0CA8D-92A1-37EE-12BC-AB70D610D43A}"/>
          </ac:picMkLst>
        </pc:picChg>
        <pc:picChg chg="add del mod">
          <ac:chgData name="FRANKLIN JOEL CHAVEZ HERNANDEZ" userId="bfd00e8b-dc2e-46fa-bac0-c3efc61f7e65" providerId="ADAL" clId="{71CBD18B-48F2-4722-9D4D-2C4AF2D4ED1F}" dt="2023-07-24T02:09:01.900" v="93" actId="21"/>
          <ac:picMkLst>
            <pc:docMk/>
            <pc:sldMk cId="257503776" sldId="264"/>
            <ac:picMk id="9" creationId="{EBF9F2AB-6398-B7C0-63C9-048F43EA9C9B}"/>
          </ac:picMkLst>
        </pc:picChg>
        <pc:picChg chg="add del mod">
          <ac:chgData name="FRANKLIN JOEL CHAVEZ HERNANDEZ" userId="bfd00e8b-dc2e-46fa-bac0-c3efc61f7e65" providerId="ADAL" clId="{71CBD18B-48F2-4722-9D4D-2C4AF2D4ED1F}" dt="2023-07-24T02:02:02.781" v="80" actId="478"/>
          <ac:picMkLst>
            <pc:docMk/>
            <pc:sldMk cId="257503776" sldId="264"/>
            <ac:picMk id="11" creationId="{422137FE-62D5-C4C7-74E4-700ED8B53BDA}"/>
          </ac:picMkLst>
        </pc:picChg>
        <pc:picChg chg="add mod">
          <ac:chgData name="FRANKLIN JOEL CHAVEZ HERNANDEZ" userId="bfd00e8b-dc2e-46fa-bac0-c3efc61f7e65" providerId="ADAL" clId="{71CBD18B-48F2-4722-9D4D-2C4AF2D4ED1F}" dt="2023-07-24T02:09:15.809" v="99" actId="1076"/>
          <ac:picMkLst>
            <pc:docMk/>
            <pc:sldMk cId="257503776" sldId="264"/>
            <ac:picMk id="13" creationId="{6DD2C085-8C1A-8A3A-0B87-EB7BF224DF9C}"/>
          </ac:picMkLst>
        </pc:picChg>
      </pc:sldChg>
      <pc:sldChg chg="addSp delSp modSp add del mod setBg">
        <pc:chgData name="FRANKLIN JOEL CHAVEZ HERNANDEZ" userId="bfd00e8b-dc2e-46fa-bac0-c3efc61f7e65" providerId="ADAL" clId="{71CBD18B-48F2-4722-9D4D-2C4AF2D4ED1F}" dt="2023-07-25T03:37:05.651" v="173" actId="47"/>
        <pc:sldMkLst>
          <pc:docMk/>
          <pc:sldMk cId="1123260378" sldId="267"/>
        </pc:sldMkLst>
        <pc:picChg chg="mod">
          <ac:chgData name="FRANKLIN JOEL CHAVEZ HERNANDEZ" userId="bfd00e8b-dc2e-46fa-bac0-c3efc61f7e65" providerId="ADAL" clId="{71CBD18B-48F2-4722-9D4D-2C4AF2D4ED1F}" dt="2023-07-25T03:18:59.342" v="158" actId="1076"/>
          <ac:picMkLst>
            <pc:docMk/>
            <pc:sldMk cId="1123260378" sldId="267"/>
            <ac:picMk id="3" creationId="{7A6A368A-B85C-D4D8-10ED-93122D0378D8}"/>
          </ac:picMkLst>
        </pc:picChg>
        <pc:picChg chg="add mod">
          <ac:chgData name="FRANKLIN JOEL CHAVEZ HERNANDEZ" userId="bfd00e8b-dc2e-46fa-bac0-c3efc61f7e65" providerId="ADAL" clId="{71CBD18B-48F2-4722-9D4D-2C4AF2D4ED1F}" dt="2023-07-25T03:19:08.230" v="161" actId="14100"/>
          <ac:picMkLst>
            <pc:docMk/>
            <pc:sldMk cId="1123260378" sldId="267"/>
            <ac:picMk id="4" creationId="{6DAD50D2-49C1-8B31-4B82-69DBAE7EC7F4}"/>
          </ac:picMkLst>
        </pc:picChg>
        <pc:picChg chg="del">
          <ac:chgData name="FRANKLIN JOEL CHAVEZ HERNANDEZ" userId="bfd00e8b-dc2e-46fa-bac0-c3efc61f7e65" providerId="ADAL" clId="{71CBD18B-48F2-4722-9D4D-2C4AF2D4ED1F}" dt="2023-07-24T02:08:57.267" v="91" actId="478"/>
          <ac:picMkLst>
            <pc:docMk/>
            <pc:sldMk cId="1123260378" sldId="267"/>
            <ac:picMk id="6" creationId="{69B0CA8D-92A1-37EE-12BC-AB70D610D43A}"/>
          </ac:picMkLst>
        </pc:picChg>
        <pc:picChg chg="mod">
          <ac:chgData name="FRANKLIN JOEL CHAVEZ HERNANDEZ" userId="bfd00e8b-dc2e-46fa-bac0-c3efc61f7e65" providerId="ADAL" clId="{71CBD18B-48F2-4722-9D4D-2C4AF2D4ED1F}" dt="2023-07-25T03:19:11.727" v="170" actId="1038"/>
          <ac:picMkLst>
            <pc:docMk/>
            <pc:sldMk cId="1123260378" sldId="267"/>
            <ac:picMk id="9" creationId="{EBF9F2AB-6398-B7C0-63C9-048F43EA9C9B}"/>
          </ac:picMkLst>
        </pc:picChg>
        <pc:picChg chg="del">
          <ac:chgData name="FRANKLIN JOEL CHAVEZ HERNANDEZ" userId="bfd00e8b-dc2e-46fa-bac0-c3efc61f7e65" providerId="ADAL" clId="{71CBD18B-48F2-4722-9D4D-2C4AF2D4ED1F}" dt="2023-07-24T02:08:58.815" v="92" actId="478"/>
          <ac:picMkLst>
            <pc:docMk/>
            <pc:sldMk cId="1123260378" sldId="267"/>
            <ac:picMk id="13" creationId="{6DD2C085-8C1A-8A3A-0B87-EB7BF224DF9C}"/>
          </ac:picMkLst>
        </pc:picChg>
      </pc:sldChg>
      <pc:sldChg chg="modSp mod">
        <pc:chgData name="FRANKLIN JOEL CHAVEZ HERNANDEZ" userId="bfd00e8b-dc2e-46fa-bac0-c3efc61f7e65" providerId="ADAL" clId="{71CBD18B-48F2-4722-9D4D-2C4AF2D4ED1F}" dt="2023-07-25T04:00:02.405" v="434" actId="208"/>
        <pc:sldMkLst>
          <pc:docMk/>
          <pc:sldMk cId="35509644" sldId="268"/>
        </pc:sldMkLst>
        <pc:picChg chg="mod">
          <ac:chgData name="FRANKLIN JOEL CHAVEZ HERNANDEZ" userId="bfd00e8b-dc2e-46fa-bac0-c3efc61f7e65" providerId="ADAL" clId="{71CBD18B-48F2-4722-9D4D-2C4AF2D4ED1F}" dt="2023-07-25T03:59:14.850" v="430" actId="1076"/>
          <ac:picMkLst>
            <pc:docMk/>
            <pc:sldMk cId="35509644" sldId="268"/>
            <ac:picMk id="4" creationId="{149BE495-6A15-BDE2-F53E-D2B9CC805642}"/>
          </ac:picMkLst>
        </pc:picChg>
        <pc:picChg chg="mod">
          <ac:chgData name="FRANKLIN JOEL CHAVEZ HERNANDEZ" userId="bfd00e8b-dc2e-46fa-bac0-c3efc61f7e65" providerId="ADAL" clId="{71CBD18B-48F2-4722-9D4D-2C4AF2D4ED1F}" dt="2023-07-25T04:00:02.405" v="434" actId="208"/>
          <ac:picMkLst>
            <pc:docMk/>
            <pc:sldMk cId="35509644" sldId="268"/>
            <ac:picMk id="19" creationId="{E2255864-9907-B80D-E52C-61F14A3A79C8}"/>
          </ac:picMkLst>
        </pc:picChg>
        <pc:picChg chg="mod">
          <ac:chgData name="FRANKLIN JOEL CHAVEZ HERNANDEZ" userId="bfd00e8b-dc2e-46fa-bac0-c3efc61f7e65" providerId="ADAL" clId="{71CBD18B-48F2-4722-9D4D-2C4AF2D4ED1F}" dt="2023-07-25T03:52:28.777" v="279" actId="1076"/>
          <ac:picMkLst>
            <pc:docMk/>
            <pc:sldMk cId="35509644" sldId="268"/>
            <ac:picMk id="21" creationId="{A4DD130A-32E6-F235-DE1D-865CB3AAF313}"/>
          </ac:picMkLst>
        </pc:picChg>
        <pc:picChg chg="mod">
          <ac:chgData name="FRANKLIN JOEL CHAVEZ HERNANDEZ" userId="bfd00e8b-dc2e-46fa-bac0-c3efc61f7e65" providerId="ADAL" clId="{71CBD18B-48F2-4722-9D4D-2C4AF2D4ED1F}" dt="2023-07-25T03:52:16.018" v="278" actId="1076"/>
          <ac:picMkLst>
            <pc:docMk/>
            <pc:sldMk cId="35509644" sldId="268"/>
            <ac:picMk id="23" creationId="{4897ECD8-0D52-972F-520B-2CD8EAF2FC36}"/>
          </ac:picMkLst>
        </pc:picChg>
        <pc:picChg chg="mod">
          <ac:chgData name="FRANKLIN JOEL CHAVEZ HERNANDEZ" userId="bfd00e8b-dc2e-46fa-bac0-c3efc61f7e65" providerId="ADAL" clId="{71CBD18B-48F2-4722-9D4D-2C4AF2D4ED1F}" dt="2023-07-25T04:00:02.001" v="433" actId="208"/>
          <ac:picMkLst>
            <pc:docMk/>
            <pc:sldMk cId="35509644" sldId="268"/>
            <ac:picMk id="25" creationId="{1F7B5888-5A97-F4DC-6180-56138FCC1BDF}"/>
          </ac:picMkLst>
        </pc:picChg>
      </pc:sldChg>
      <pc:sldChg chg="addSp modSp mod">
        <pc:chgData name="FRANKLIN JOEL CHAVEZ HERNANDEZ" userId="bfd00e8b-dc2e-46fa-bac0-c3efc61f7e65" providerId="ADAL" clId="{71CBD18B-48F2-4722-9D4D-2C4AF2D4ED1F}" dt="2023-07-25T03:56:23.706" v="286" actId="1035"/>
        <pc:sldMkLst>
          <pc:docMk/>
          <pc:sldMk cId="1903577381" sldId="270"/>
        </pc:sldMkLst>
        <pc:picChg chg="add mod">
          <ac:chgData name="FRANKLIN JOEL CHAVEZ HERNANDEZ" userId="bfd00e8b-dc2e-46fa-bac0-c3efc61f7e65" providerId="ADAL" clId="{71CBD18B-48F2-4722-9D4D-2C4AF2D4ED1F}" dt="2023-07-25T03:55:24.206" v="280" actId="339"/>
          <ac:picMkLst>
            <pc:docMk/>
            <pc:sldMk cId="1903577381" sldId="270"/>
            <ac:picMk id="3" creationId="{414334A5-0313-08EB-8460-98648F2DF67A}"/>
          </ac:picMkLst>
        </pc:picChg>
        <pc:picChg chg="add mod">
          <ac:chgData name="FRANKLIN JOEL CHAVEZ HERNANDEZ" userId="bfd00e8b-dc2e-46fa-bac0-c3efc61f7e65" providerId="ADAL" clId="{71CBD18B-48F2-4722-9D4D-2C4AF2D4ED1F}" dt="2023-07-25T03:56:14.462" v="284" actId="208"/>
          <ac:picMkLst>
            <pc:docMk/>
            <pc:sldMk cId="1903577381" sldId="270"/>
            <ac:picMk id="5" creationId="{4A96B97A-CF5A-1A9F-DC32-38DE7B0070CB}"/>
          </ac:picMkLst>
        </pc:picChg>
        <pc:picChg chg="add mod">
          <ac:chgData name="FRANKLIN JOEL CHAVEZ HERNANDEZ" userId="bfd00e8b-dc2e-46fa-bac0-c3efc61f7e65" providerId="ADAL" clId="{71CBD18B-48F2-4722-9D4D-2C4AF2D4ED1F}" dt="2023-07-25T03:56:23.706" v="286" actId="1035"/>
          <ac:picMkLst>
            <pc:docMk/>
            <pc:sldMk cId="1903577381" sldId="270"/>
            <ac:picMk id="8" creationId="{650BFD9F-2B06-D83D-8D95-0B135E2B6584}"/>
          </ac:picMkLst>
        </pc:picChg>
      </pc:sldChg>
      <pc:sldChg chg="modSp mod">
        <pc:chgData name="FRANKLIN JOEL CHAVEZ HERNANDEZ" userId="bfd00e8b-dc2e-46fa-bac0-c3efc61f7e65" providerId="ADAL" clId="{71CBD18B-48F2-4722-9D4D-2C4AF2D4ED1F}" dt="2023-07-25T04:11:24.776" v="452" actId="1076"/>
        <pc:sldMkLst>
          <pc:docMk/>
          <pc:sldMk cId="2515059313" sldId="272"/>
        </pc:sldMkLst>
        <pc:spChg chg="mod">
          <ac:chgData name="FRANKLIN JOEL CHAVEZ HERNANDEZ" userId="bfd00e8b-dc2e-46fa-bac0-c3efc61f7e65" providerId="ADAL" clId="{71CBD18B-48F2-4722-9D4D-2C4AF2D4ED1F}" dt="2023-07-25T04:11:24.776" v="452" actId="1076"/>
          <ac:spMkLst>
            <pc:docMk/>
            <pc:sldMk cId="2515059313" sldId="272"/>
            <ac:spMk id="3" creationId="{F1DC862E-EBA4-C443-BD4B-A3FB3959EF33}"/>
          </ac:spMkLst>
        </pc:spChg>
      </pc:sldChg>
    </pc:docChg>
  </pc:docChgLst>
  <pc:docChgLst>
    <pc:chgData name="FRANKLIN JOEL CHAVEZ HERNANDEZ" userId="S::joel@unitec.edu::bfd00e8b-dc2e-46fa-bac0-c3efc61f7e65" providerId="AD" clId="Web-{6E723A4D-6658-444B-904F-44495271DDCB}"/>
    <pc:docChg chg="modSld">
      <pc:chgData name="FRANKLIN JOEL CHAVEZ HERNANDEZ" userId="S::joel@unitec.edu::bfd00e8b-dc2e-46fa-bac0-c3efc61f7e65" providerId="AD" clId="Web-{6E723A4D-6658-444B-904F-44495271DDCB}" dt="2023-07-25T03:11:17.292" v="17"/>
      <pc:docMkLst>
        <pc:docMk/>
      </pc:docMkLst>
      <pc:sldChg chg="addSp delSp modSp">
        <pc:chgData name="FRANKLIN JOEL CHAVEZ HERNANDEZ" userId="S::joel@unitec.edu::bfd00e8b-dc2e-46fa-bac0-c3efc61f7e65" providerId="AD" clId="Web-{6E723A4D-6658-444B-904F-44495271DDCB}" dt="2023-07-25T03:11:17.292" v="17"/>
        <pc:sldMkLst>
          <pc:docMk/>
          <pc:sldMk cId="257503776" sldId="264"/>
        </pc:sldMkLst>
        <pc:picChg chg="add del mod">
          <ac:chgData name="FRANKLIN JOEL CHAVEZ HERNANDEZ" userId="S::joel@unitec.edu::bfd00e8b-dc2e-46fa-bac0-c3efc61f7e65" providerId="AD" clId="Web-{6E723A4D-6658-444B-904F-44495271DDCB}" dt="2023-07-25T03:09:34.851" v="7"/>
          <ac:picMkLst>
            <pc:docMk/>
            <pc:sldMk cId="257503776" sldId="264"/>
            <ac:picMk id="3" creationId="{966F5AAB-6317-AE68-BB76-FAEEE2F98741}"/>
          </ac:picMkLst>
        </pc:picChg>
        <pc:picChg chg="add mod">
          <ac:chgData name="FRANKLIN JOEL CHAVEZ HERNANDEZ" userId="S::joel@unitec.edu::bfd00e8b-dc2e-46fa-bac0-c3efc61f7e65" providerId="AD" clId="Web-{6E723A4D-6658-444B-904F-44495271DDCB}" dt="2023-07-25T03:11:17.292" v="17"/>
          <ac:picMkLst>
            <pc:docMk/>
            <pc:sldMk cId="257503776" sldId="264"/>
            <ac:picMk id="4" creationId="{62CBE8F7-8845-A194-3B8C-4BF2596D5BB7}"/>
          </ac:picMkLst>
        </pc:picChg>
        <pc:picChg chg="mod">
          <ac:chgData name="FRANKLIN JOEL CHAVEZ HERNANDEZ" userId="S::joel@unitec.edu::bfd00e8b-dc2e-46fa-bac0-c3efc61f7e65" providerId="AD" clId="Web-{6E723A4D-6658-444B-904F-44495271DDCB}" dt="2023-07-25T03:11:05.057" v="15" actId="1076"/>
          <ac:picMkLst>
            <pc:docMk/>
            <pc:sldMk cId="257503776" sldId="264"/>
            <ac:picMk id="6" creationId="{69B0CA8D-92A1-37EE-12BC-AB70D610D43A}"/>
          </ac:picMkLst>
        </pc:picChg>
        <pc:picChg chg="del">
          <ac:chgData name="FRANKLIN JOEL CHAVEZ HERNANDEZ" userId="S::joel@unitec.edu::bfd00e8b-dc2e-46fa-bac0-c3efc61f7e65" providerId="AD" clId="Web-{6E723A4D-6658-444B-904F-44495271DDCB}" dt="2023-07-25T03:09:18.819" v="1"/>
          <ac:picMkLst>
            <pc:docMk/>
            <pc:sldMk cId="257503776" sldId="264"/>
            <ac:picMk id="13" creationId="{6DD2C085-8C1A-8A3A-0B87-EB7BF224DF9C}"/>
          </ac:picMkLst>
        </pc:picChg>
      </pc:sldChg>
      <pc:sldChg chg="addSp modSp">
        <pc:chgData name="FRANKLIN JOEL CHAVEZ HERNANDEZ" userId="S::joel@unitec.edu::bfd00e8b-dc2e-46fa-bac0-c3efc61f7e65" providerId="AD" clId="Web-{6E723A4D-6658-444B-904F-44495271DDCB}" dt="2023-07-25T03:09:23.054" v="4" actId="1076"/>
        <pc:sldMkLst>
          <pc:docMk/>
          <pc:sldMk cId="1123260378" sldId="267"/>
        </pc:sldMkLst>
        <pc:picChg chg="add mod">
          <ac:chgData name="FRANKLIN JOEL CHAVEZ HERNANDEZ" userId="S::joel@unitec.edu::bfd00e8b-dc2e-46fa-bac0-c3efc61f7e65" providerId="AD" clId="Web-{6E723A4D-6658-444B-904F-44495271DDCB}" dt="2023-07-25T03:09:22.726" v="3" actId="1076"/>
          <ac:picMkLst>
            <pc:docMk/>
            <pc:sldMk cId="1123260378" sldId="267"/>
            <ac:picMk id="3" creationId="{7A6A368A-B85C-D4D8-10ED-93122D0378D8}"/>
          </ac:picMkLst>
        </pc:picChg>
        <pc:picChg chg="mod">
          <ac:chgData name="FRANKLIN JOEL CHAVEZ HERNANDEZ" userId="S::joel@unitec.edu::bfd00e8b-dc2e-46fa-bac0-c3efc61f7e65" providerId="AD" clId="Web-{6E723A4D-6658-444B-904F-44495271DDCB}" dt="2023-07-25T03:09:23.054" v="4" actId="1076"/>
          <ac:picMkLst>
            <pc:docMk/>
            <pc:sldMk cId="1123260378" sldId="267"/>
            <ac:picMk id="9" creationId="{EBF9F2AB-6398-B7C0-63C9-048F43EA9C9B}"/>
          </ac:picMkLst>
        </pc:picChg>
      </pc:sldChg>
    </pc:docChg>
  </pc:docChgLst>
  <pc:docChgLst>
    <pc:chgData name="JOSE ROBERTO CASCO JIMENEZ" userId="S::josejimenez@unitec.edu::a58f5021-48d9-43c3-8dc2-a4971d10c188" providerId="AD" clId="Web-{7D520E1E-0876-C117-49AF-0CDD673496C6}"/>
    <pc:docChg chg="modSld sldOrd">
      <pc:chgData name="JOSE ROBERTO CASCO JIMENEZ" userId="S::josejimenez@unitec.edu::a58f5021-48d9-43c3-8dc2-a4971d10c188" providerId="AD" clId="Web-{7D520E1E-0876-C117-49AF-0CDD673496C6}" dt="2023-07-23T18:39:49.886" v="9" actId="20577"/>
      <pc:docMkLst>
        <pc:docMk/>
      </pc:docMkLst>
      <pc:sldChg chg="ord">
        <pc:chgData name="JOSE ROBERTO CASCO JIMENEZ" userId="S::josejimenez@unitec.edu::a58f5021-48d9-43c3-8dc2-a4971d10c188" providerId="AD" clId="Web-{7D520E1E-0876-C117-49AF-0CDD673496C6}" dt="2023-07-23T18:36:15.974" v="7"/>
        <pc:sldMkLst>
          <pc:docMk/>
          <pc:sldMk cId="3784505646" sldId="256"/>
        </pc:sldMkLst>
      </pc:sldChg>
      <pc:sldChg chg="modSp">
        <pc:chgData name="JOSE ROBERTO CASCO JIMENEZ" userId="S::josejimenez@unitec.edu::a58f5021-48d9-43c3-8dc2-a4971d10c188" providerId="AD" clId="Web-{7D520E1E-0876-C117-49AF-0CDD673496C6}" dt="2023-07-23T18:39:49.886" v="9" actId="20577"/>
        <pc:sldMkLst>
          <pc:docMk/>
          <pc:sldMk cId="1523675987" sldId="259"/>
        </pc:sldMkLst>
        <pc:spChg chg="mod">
          <ac:chgData name="JOSE ROBERTO CASCO JIMENEZ" userId="S::josejimenez@unitec.edu::a58f5021-48d9-43c3-8dc2-a4971d10c188" providerId="AD" clId="Web-{7D520E1E-0876-C117-49AF-0CDD673496C6}" dt="2023-07-23T18:39:49.886" v="9" actId="20577"/>
          <ac:spMkLst>
            <pc:docMk/>
            <pc:sldMk cId="1523675987" sldId="259"/>
            <ac:spMk id="2" creationId="{77646D22-66A7-654C-8FA3-82D1699BA22F}"/>
          </ac:spMkLst>
        </pc:spChg>
      </pc:sldChg>
    </pc:docChg>
  </pc:docChgLst>
  <pc:docChgLst>
    <pc:chgData name="JOSE ROBERTO CASCO JIMENEZ" userId="S::josejimenez@unitec.edu::a58f5021-48d9-43c3-8dc2-a4971d10c188" providerId="AD" clId="Web-{ADC17ABE-E237-CBA7-7D4E-495D4AD9B73C}"/>
    <pc:docChg chg="modSld">
      <pc:chgData name="JOSE ROBERTO CASCO JIMENEZ" userId="S::josejimenez@unitec.edu::a58f5021-48d9-43c3-8dc2-a4971d10c188" providerId="AD" clId="Web-{ADC17ABE-E237-CBA7-7D4E-495D4AD9B73C}" dt="2023-07-25T03:57:29.680" v="357" actId="1076"/>
      <pc:docMkLst>
        <pc:docMk/>
      </pc:docMkLst>
      <pc:sldChg chg="modSp">
        <pc:chgData name="JOSE ROBERTO CASCO JIMENEZ" userId="S::josejimenez@unitec.edu::a58f5021-48d9-43c3-8dc2-a4971d10c188" providerId="AD" clId="Web-{ADC17ABE-E237-CBA7-7D4E-495D4AD9B73C}" dt="2023-07-25T03:45:37.319" v="333" actId="20577"/>
        <pc:sldMkLst>
          <pc:docMk/>
          <pc:sldMk cId="1523675987" sldId="259"/>
        </pc:sldMkLst>
        <pc:spChg chg="mod">
          <ac:chgData name="JOSE ROBERTO CASCO JIMENEZ" userId="S::josejimenez@unitec.edu::a58f5021-48d9-43c3-8dc2-a4971d10c188" providerId="AD" clId="Web-{ADC17ABE-E237-CBA7-7D4E-495D4AD9B73C}" dt="2023-07-25T03:45:37.319" v="333" actId="20577"/>
          <ac:spMkLst>
            <pc:docMk/>
            <pc:sldMk cId="1523675987" sldId="259"/>
            <ac:spMk id="3" creationId="{32DDDE67-07DC-A933-6B7E-2ACD3055DA98}"/>
          </ac:spMkLst>
        </pc:spChg>
      </pc:sldChg>
      <pc:sldChg chg="addSp modSp">
        <pc:chgData name="JOSE ROBERTO CASCO JIMENEZ" userId="S::josejimenez@unitec.edu::a58f5021-48d9-43c3-8dc2-a4971d10c188" providerId="AD" clId="Web-{ADC17ABE-E237-CBA7-7D4E-495D4AD9B73C}" dt="2023-07-25T03:46:18.774" v="337" actId="1076"/>
        <pc:sldMkLst>
          <pc:docMk/>
          <pc:sldMk cId="636587609" sldId="262"/>
        </pc:sldMkLst>
        <pc:picChg chg="add mod">
          <ac:chgData name="JOSE ROBERTO CASCO JIMENEZ" userId="S::josejimenez@unitec.edu::a58f5021-48d9-43c3-8dc2-a4971d10c188" providerId="AD" clId="Web-{ADC17ABE-E237-CBA7-7D4E-495D4AD9B73C}" dt="2023-07-25T03:46:18.774" v="337" actId="1076"/>
          <ac:picMkLst>
            <pc:docMk/>
            <pc:sldMk cId="636587609" sldId="262"/>
            <ac:picMk id="4" creationId="{917EB70F-C211-8EBD-0AEA-573A896C278D}"/>
          </ac:picMkLst>
        </pc:picChg>
      </pc:sldChg>
      <pc:sldChg chg="addSp delSp modSp">
        <pc:chgData name="JOSE ROBERTO CASCO JIMENEZ" userId="S::josejimenez@unitec.edu::a58f5021-48d9-43c3-8dc2-a4971d10c188" providerId="AD" clId="Web-{ADC17ABE-E237-CBA7-7D4E-495D4AD9B73C}" dt="2023-07-25T03:57:29.680" v="357" actId="1076"/>
        <pc:sldMkLst>
          <pc:docMk/>
          <pc:sldMk cId="35509644" sldId="268"/>
        </pc:sldMkLst>
        <pc:picChg chg="add del mod">
          <ac:chgData name="JOSE ROBERTO CASCO JIMENEZ" userId="S::josejimenez@unitec.edu::a58f5021-48d9-43c3-8dc2-a4971d10c188" providerId="AD" clId="Web-{ADC17ABE-E237-CBA7-7D4E-495D4AD9B73C}" dt="2023-07-25T03:56:35.116" v="353"/>
          <ac:picMkLst>
            <pc:docMk/>
            <pc:sldMk cId="35509644" sldId="268"/>
            <ac:picMk id="3" creationId="{733C2056-DDCE-8E43-BD03-1F3026AA92F1}"/>
          </ac:picMkLst>
        </pc:picChg>
        <pc:picChg chg="add mod">
          <ac:chgData name="JOSE ROBERTO CASCO JIMENEZ" userId="S::josejimenez@unitec.edu::a58f5021-48d9-43c3-8dc2-a4971d10c188" providerId="AD" clId="Web-{ADC17ABE-E237-CBA7-7D4E-495D4AD9B73C}" dt="2023-07-25T03:57:29.680" v="357" actId="1076"/>
          <ac:picMkLst>
            <pc:docMk/>
            <pc:sldMk cId="35509644" sldId="268"/>
            <ac:picMk id="4" creationId="{149BE495-6A15-BDE2-F53E-D2B9CC805642}"/>
          </ac:picMkLst>
        </pc:picChg>
      </pc:sldChg>
      <pc:sldChg chg="addSp delSp modSp">
        <pc:chgData name="JOSE ROBERTO CASCO JIMENEZ" userId="S::josejimenez@unitec.edu::a58f5021-48d9-43c3-8dc2-a4971d10c188" providerId="AD" clId="Web-{ADC17ABE-E237-CBA7-7D4E-495D4AD9B73C}" dt="2023-07-25T03:49:33.075" v="350" actId="14100"/>
        <pc:sldMkLst>
          <pc:docMk/>
          <pc:sldMk cId="2817800021" sldId="271"/>
        </pc:sldMkLst>
        <pc:picChg chg="add del mod">
          <ac:chgData name="JOSE ROBERTO CASCO JIMENEZ" userId="S::josejimenez@unitec.edu::a58f5021-48d9-43c3-8dc2-a4971d10c188" providerId="AD" clId="Web-{ADC17ABE-E237-CBA7-7D4E-495D4AD9B73C}" dt="2023-07-25T03:48:41.152" v="342"/>
          <ac:picMkLst>
            <pc:docMk/>
            <pc:sldMk cId="2817800021" sldId="271"/>
            <ac:picMk id="4" creationId="{D3483FAA-F1E2-DF6E-5080-07FDA0CC91AB}"/>
          </ac:picMkLst>
        </pc:picChg>
        <pc:picChg chg="add mod">
          <ac:chgData name="JOSE ROBERTO CASCO JIMENEZ" userId="S::josejimenez@unitec.edu::a58f5021-48d9-43c3-8dc2-a4971d10c188" providerId="AD" clId="Web-{ADC17ABE-E237-CBA7-7D4E-495D4AD9B73C}" dt="2023-07-25T03:49:10.871" v="346" actId="1076"/>
          <ac:picMkLst>
            <pc:docMk/>
            <pc:sldMk cId="2817800021" sldId="271"/>
            <ac:picMk id="5" creationId="{7BAB3EDD-9601-594D-6F20-A90A68422B08}"/>
          </ac:picMkLst>
        </pc:picChg>
        <pc:picChg chg="add mod">
          <ac:chgData name="JOSE ROBERTO CASCO JIMENEZ" userId="S::josejimenez@unitec.edu::a58f5021-48d9-43c3-8dc2-a4971d10c188" providerId="AD" clId="Web-{ADC17ABE-E237-CBA7-7D4E-495D4AD9B73C}" dt="2023-07-25T03:49:33.075" v="350" actId="14100"/>
          <ac:picMkLst>
            <pc:docMk/>
            <pc:sldMk cId="2817800021" sldId="271"/>
            <ac:picMk id="6" creationId="{E4F85BD1-96D2-DBBA-8504-0532421F3196}"/>
          </ac:picMkLst>
        </pc:picChg>
      </pc:sldChg>
    </pc:docChg>
  </pc:docChgLst>
  <pc:docChgLst>
    <pc:chgData name="JOSE ROBERTO CASCO JIMENEZ" userId="S::josejimenez@unitec.edu::a58f5021-48d9-43c3-8dc2-a4971d10c188" providerId="AD" clId="Web-{1412A5B7-2476-536B-67DD-2562D8BFD747}"/>
    <pc:docChg chg="modSld">
      <pc:chgData name="JOSE ROBERTO CASCO JIMENEZ" userId="S::josejimenez@unitec.edu::a58f5021-48d9-43c3-8dc2-a4971d10c188" providerId="AD" clId="Web-{1412A5B7-2476-536B-67DD-2562D8BFD747}" dt="2023-07-25T02:52:52.076" v="0"/>
      <pc:docMkLst>
        <pc:docMk/>
      </pc:docMkLst>
      <pc:sldChg chg="addSp">
        <pc:chgData name="JOSE ROBERTO CASCO JIMENEZ" userId="S::josejimenez@unitec.edu::a58f5021-48d9-43c3-8dc2-a4971d10c188" providerId="AD" clId="Web-{1412A5B7-2476-536B-67DD-2562D8BFD747}" dt="2023-07-25T02:52:52.076" v="0"/>
        <pc:sldMkLst>
          <pc:docMk/>
          <pc:sldMk cId="1523675987" sldId="259"/>
        </pc:sldMkLst>
        <pc:spChg chg="add">
          <ac:chgData name="JOSE ROBERTO CASCO JIMENEZ" userId="S::josejimenez@unitec.edu::a58f5021-48d9-43c3-8dc2-a4971d10c188" providerId="AD" clId="Web-{1412A5B7-2476-536B-67DD-2562D8BFD747}" dt="2023-07-25T02:52:52.076" v="0"/>
          <ac:spMkLst>
            <pc:docMk/>
            <pc:sldMk cId="1523675987" sldId="259"/>
            <ac:spMk id="2" creationId="{65A2F85B-998F-D452-10C6-D5FF28769B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7C77-81A5-3744-89F3-7E17EF1ED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47176-5FFB-5A48-841B-76ED95EDF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6399A-C3B4-8E42-A437-782959B4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6A37-CDDE-3E4C-B493-C70B8BB014B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5FA00-8599-6F49-A1AA-BFA954FB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EFDB8-B4CA-EC46-92A2-3B75BAD8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E09-8E17-324A-A50D-C78A0ADF3E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9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5735-4CC2-404A-8092-EDB21A7A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E9E53-5586-5643-9B09-5D5FA0598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F468A-3209-CF44-9A0D-BA639713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6A37-CDDE-3E4C-B493-C70B8BB014B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8016-06B6-E743-9B86-F06FD25B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DFA62-2B95-3249-B33B-6DCA35EF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E09-8E17-324A-A50D-C78A0ADF3E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1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184E2F-6F80-0C46-9099-1571C2234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7424F-3204-844D-8F70-50E8367F1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0A7F2-9F74-F74C-9AF9-25ED0E9B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6A37-CDDE-3E4C-B493-C70B8BB014B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F32AF-7D76-C44D-A4F6-D981D74B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86990-E226-2244-A212-414D3A80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E09-8E17-324A-A50D-C78A0ADF3E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6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D3F4-E19A-5D40-AF17-ACA8454A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55EE4-6C45-9C43-9E77-3834BEE59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12D54-DE71-C049-B6E0-2D06EE12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6A37-CDDE-3E4C-B493-C70B8BB014B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F3495-DFD5-E744-83F8-31357A44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49E3C-6ECE-EB46-AFD5-5E23A8D7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E09-8E17-324A-A50D-C78A0ADF3E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FF9D-7CE2-604D-94D0-534DA0C8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1F7C2-CE70-0349-86D2-3B2A03FAC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7CA34-2C91-4C47-A8F7-A55C3373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6A37-CDDE-3E4C-B493-C70B8BB014B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E16FF-5350-E848-BE74-6BAF9166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70BB8-2939-8B45-98EB-97B419C0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E09-8E17-324A-A50D-C78A0ADF3E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3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6C7A-4128-8C4E-9EE5-A5201EDC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F842-F868-8449-AAEB-F6BA39502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918F9-80F4-2240-99E7-7D06E2CA2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A7DA4-8388-0646-BE06-F06CF02E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6A37-CDDE-3E4C-B493-C70B8BB014B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33B3E-41AE-5547-8D9C-A2E6BC04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D9D7D-95C3-9941-ACBD-5AB46150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E09-8E17-324A-A50D-C78A0ADF3E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0B15-A1ED-E44E-BAF3-5B5C6613D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6190C-26BC-1B44-8FC3-67CB39009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BD12E-CC08-5E43-9F14-4B2752CD6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CB317-1FCF-8540-87B9-EFA80D2DC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201E3-11B2-B94B-B235-076F23A80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DC97E-3943-6E42-9745-E51966EF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6A37-CDDE-3E4C-B493-C70B8BB014B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11DA5-2F18-0443-A4AB-67B9DB10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013DB-71E6-B143-B82F-787D7FCA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E09-8E17-324A-A50D-C78A0ADF3E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B826-5728-3246-B6E9-487C8434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CD839-7F85-414A-ACDB-7C06DF05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6A37-CDDE-3E4C-B493-C70B8BB014B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8BC49-13AD-2D46-BE7C-6464CD2F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CA857-80F6-D34E-9B7B-C7D9CAC4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E09-8E17-324A-A50D-C78A0ADF3E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3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99B6CA-B4B6-3643-BDE2-845264A9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6A37-CDDE-3E4C-B493-C70B8BB014B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B031A-DA41-894D-8F7B-D0AB43DD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7834B-3B50-C249-AE0B-66783903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E09-8E17-324A-A50D-C78A0ADF3E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982A-2808-4848-B9E2-48B6BC6C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DF62-648C-4047-BF67-C12D7CAC4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FD028-CCA4-884B-BA16-F6F0B3387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79186-6FFF-6B49-822D-26C04ACD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6A37-CDDE-3E4C-B493-C70B8BB014B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6EB02-B94B-7744-8752-07B49442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59BD5-613A-5344-8B8E-C6167FDF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E09-8E17-324A-A50D-C78A0ADF3E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2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ACF2-019E-2140-B527-EA5FE55F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934693-B3DB-754A-AAC9-AB95FE39E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4C17B-9628-D243-8EE5-4CCF7E571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37F38-9EA7-9645-9011-03280B7F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6A37-CDDE-3E4C-B493-C70B8BB014B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695CC-FD27-2140-9EA9-89F4217D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45B15-8BF4-5942-949B-1FA16D71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E09-8E17-324A-A50D-C78A0ADF3E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CE9B3-7E0D-AF45-97F6-61261991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B8D5D-B43A-B94C-A902-DF61E60ED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DA0F8-2591-C349-A8F7-5B0B556F0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46A37-CDDE-3E4C-B493-C70B8BB014B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C52D3-D022-D24E-B5B1-F203B41FB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996E8-3FC8-7045-AF2D-0C2F8411F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27E09-8E17-324A-A50D-C78A0ADF3E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70A6-0E70-F943-8B67-C159A95E9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95" y="810604"/>
            <a:ext cx="7039255" cy="2453640"/>
          </a:xfrm>
        </p:spPr>
        <p:txBody>
          <a:bodyPr>
            <a:noAutofit/>
          </a:bodyPr>
          <a:lstStyle/>
          <a:p>
            <a:pPr algn="l"/>
            <a:r>
              <a:rPr lang="en-US" sz="48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Diseño</a:t>
            </a:r>
            <a:r>
              <a:rPr lang="en-US" sz="4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48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Construcción</a:t>
            </a:r>
            <a:r>
              <a:rPr lang="en-US" sz="4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un Show de </a:t>
            </a:r>
            <a:r>
              <a:rPr lang="en-US" sz="48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Marionetas</a:t>
            </a:r>
            <a:r>
              <a:rPr lang="en-US" sz="4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Automatizado</a:t>
            </a:r>
            <a:endParaRPr lang="en-US" sz="4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D9B5D-20A0-2C4D-AFD2-FE1319DE8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95" y="4218926"/>
            <a:ext cx="7039255" cy="1236993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Humberto Antonio </a:t>
            </a:r>
            <a:r>
              <a:rPr lang="en-US" sz="2000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López</a:t>
            </a:r>
            <a:r>
              <a:rPr lang="en-US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Dimitracopoulos</a:t>
            </a: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11841219</a:t>
            </a: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B86EEDE-87F5-DDB1-B0CE-50299803630C}"/>
              </a:ext>
            </a:extLst>
          </p:cNvPr>
          <p:cNvSpPr txBox="1">
            <a:spLocks/>
          </p:cNvSpPr>
          <p:nvPr/>
        </p:nvSpPr>
        <p:spPr>
          <a:xfrm>
            <a:off x="653995" y="5653711"/>
            <a:ext cx="7039255" cy="768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INGENIERÍA EN </a:t>
            </a:r>
            <a:r>
              <a:rPr lang="en-US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MECATRÓNICA</a:t>
            </a: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50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icon&#10;&#10;Description automatically generated">
            <a:extLst>
              <a:ext uri="{FF2B5EF4-FFF2-40B4-BE49-F238E27FC236}">
                <a16:creationId xmlns:a16="http://schemas.microsoft.com/office/drawing/2014/main" id="{04A95100-C11D-D445-A812-98FBD8A37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26535" y="5964878"/>
            <a:ext cx="1544782" cy="3475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38377EB-2329-6610-7DAE-31B0F5FE7F66}"/>
              </a:ext>
            </a:extLst>
          </p:cNvPr>
          <p:cNvSpPr txBox="1">
            <a:spLocks/>
          </p:cNvSpPr>
          <p:nvPr/>
        </p:nvSpPr>
        <p:spPr>
          <a:xfrm>
            <a:off x="0" y="296302"/>
            <a:ext cx="12192000" cy="1193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kern="100" cap="small" dirty="0" err="1" smtClean="0"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Listas</a:t>
            </a:r>
            <a:r>
              <a:rPr lang="en-US" b="1" kern="100" cap="small" dirty="0" smtClean="0"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de </a:t>
            </a:r>
            <a:r>
              <a:rPr lang="en-US" b="1" kern="100" cap="small" dirty="0" err="1" smtClean="0"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Ventajas</a:t>
            </a:r>
            <a:r>
              <a:rPr lang="en-US" b="1" kern="100" cap="small" dirty="0" smtClean="0"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y </a:t>
            </a:r>
            <a:r>
              <a:rPr lang="en-US" b="1" kern="100" cap="small" dirty="0" err="1" smtClean="0"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Desventajas</a:t>
            </a:r>
            <a:endParaRPr lang="en-US" dirty="0"/>
          </a:p>
        </p:txBody>
      </p:sp>
      <p:pic>
        <p:nvPicPr>
          <p:cNvPr id="8" name="Marcador de contenido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157" y="1489941"/>
            <a:ext cx="7685686" cy="202117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3157" y="3958744"/>
            <a:ext cx="7685686" cy="149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6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icon&#10;&#10;Description automatically generated">
            <a:extLst>
              <a:ext uri="{FF2B5EF4-FFF2-40B4-BE49-F238E27FC236}">
                <a16:creationId xmlns:a16="http://schemas.microsoft.com/office/drawing/2014/main" id="{04A95100-C11D-D445-A812-98FBD8A37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26535" y="5964878"/>
            <a:ext cx="1544782" cy="3475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7103804-6A16-AFAA-B28D-3F46AC2F392F}"/>
              </a:ext>
            </a:extLst>
          </p:cNvPr>
          <p:cNvSpPr txBox="1">
            <a:spLocks/>
          </p:cNvSpPr>
          <p:nvPr/>
        </p:nvSpPr>
        <p:spPr>
          <a:xfrm>
            <a:off x="0" y="237826"/>
            <a:ext cx="12192000" cy="1193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kern="100" cap="small" dirty="0"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Conclusiones</a:t>
            </a:r>
            <a:endParaRPr lang="en-US" dirty="0"/>
          </a:p>
        </p:txBody>
      </p:sp>
      <p:sp>
        <p:nvSpPr>
          <p:cNvPr id="6" name="CuadroTexto 2">
            <a:extLst>
              <a:ext uri="{FF2B5EF4-FFF2-40B4-BE49-F238E27FC236}">
                <a16:creationId xmlns:a16="http://schemas.microsoft.com/office/drawing/2014/main" id="{6206D3CB-F8A4-CDA9-891C-E2DC42950005}"/>
              </a:ext>
            </a:extLst>
          </p:cNvPr>
          <p:cNvSpPr txBox="1"/>
          <p:nvPr/>
        </p:nvSpPr>
        <p:spPr>
          <a:xfrm>
            <a:off x="165512" y="1367457"/>
            <a:ext cx="11860976" cy="40164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Se logró diseñar y construir un show de marionetas automatizado capaz de moverse similar a como se movería en un show de marionetas tradicional, aunque algo restringido</a:t>
            </a:r>
            <a:r>
              <a:rPr lang="es-E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s-ES" sz="2400" kern="1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Es necesario primero estudiar a profundidad el sector del entretenimiento que se desea automatizar como ayudará a replicar con mayor exactitud su contraparte tradicional o natural</a:t>
            </a:r>
            <a:r>
              <a:rPr lang="es-E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Puede que fabricar un show completo de marionetas sea más costoso que uno tradicional hecho con materiales baratos, pero puede ser una gran inversión a la larga.</a:t>
            </a:r>
            <a:endParaRPr lang="es-ES" sz="2400" kern="1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s-ES" sz="2000" kern="100" dirty="0" smtClean="0">
                <a:effectLst/>
                <a:latin typeface="Segoe UI"/>
                <a:ea typeface="Calibri" panose="020F0502020204030204" pitchFamily="34" charset="0"/>
                <a:cs typeface="Arial"/>
              </a:rPr>
              <a:t>Es necesario saber sobre uso de software de dibujo 3D, dibujos CAD, programación con Arduino IDE, diagramas de conexión y familiarizarse con las funciones del show.</a:t>
            </a:r>
            <a:endParaRPr lang="es-ES" sz="2000" kern="100" dirty="0">
              <a:effectLst/>
              <a:latin typeface="Segoe UI"/>
              <a:ea typeface="Calibri" panose="020F050202020403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76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icon&#10;&#10;Description automatically generated">
            <a:extLst>
              <a:ext uri="{FF2B5EF4-FFF2-40B4-BE49-F238E27FC236}">
                <a16:creationId xmlns:a16="http://schemas.microsoft.com/office/drawing/2014/main" id="{04A95100-C11D-D445-A812-98FBD8A37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26535" y="5964878"/>
            <a:ext cx="1544782" cy="3475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7103804-6A16-AFAA-B28D-3F46AC2F392F}"/>
              </a:ext>
            </a:extLst>
          </p:cNvPr>
          <p:cNvSpPr txBox="1">
            <a:spLocks/>
          </p:cNvSpPr>
          <p:nvPr/>
        </p:nvSpPr>
        <p:spPr>
          <a:xfrm>
            <a:off x="0" y="288880"/>
            <a:ext cx="12192000" cy="1193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kern="100" cap="small" dirty="0"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Recomendaciones</a:t>
            </a:r>
            <a:endParaRPr lang="en-US" dirty="0"/>
          </a:p>
        </p:txBody>
      </p:sp>
      <p:sp>
        <p:nvSpPr>
          <p:cNvPr id="6" name="CuadroTexto 2">
            <a:extLst>
              <a:ext uri="{FF2B5EF4-FFF2-40B4-BE49-F238E27FC236}">
                <a16:creationId xmlns:a16="http://schemas.microsoft.com/office/drawing/2014/main" id="{6206D3CB-F8A4-CDA9-891C-E2DC42950005}"/>
              </a:ext>
            </a:extLst>
          </p:cNvPr>
          <p:cNvSpPr txBox="1"/>
          <p:nvPr/>
        </p:nvSpPr>
        <p:spPr>
          <a:xfrm>
            <a:off x="165512" y="1209549"/>
            <a:ext cx="11860976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Se recomienda trabajar con cierta versión de la librería de servo para ESP32 y el </a:t>
            </a:r>
            <a:r>
              <a:rPr lang="es-E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 de ESP32 al usarlos en Arduino IDE</a:t>
            </a:r>
            <a:r>
              <a:rPr lang="es-E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Al momento de automatizar algo en el entretenimiento, si es para algo ya existente, trate de buscar videos o incluso asistir a eventos de ese tipo para darle un mejor entendimiento a cómo opera lo que quiere automatizar. </a:t>
            </a:r>
            <a:endParaRPr lang="es-ES" sz="2800" kern="1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Debido a todo lo que conlleva crear el show, puede ser muy útil para un mecatrónico desarrollar bien las habilidades de programación en Arduino, diseño en software de dibujo 3D y circuitos eléctricos. </a:t>
            </a:r>
            <a:endParaRPr lang="es-ES" sz="2400" kern="1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3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icon&#10;&#10;Description automatically generated">
            <a:extLst>
              <a:ext uri="{FF2B5EF4-FFF2-40B4-BE49-F238E27FC236}">
                <a16:creationId xmlns:a16="http://schemas.microsoft.com/office/drawing/2014/main" id="{04A95100-C11D-D445-A812-98FBD8A37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26535" y="5964878"/>
            <a:ext cx="1544782" cy="3475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38377EB-2329-6610-7DAE-31B0F5FE7F66}"/>
              </a:ext>
            </a:extLst>
          </p:cNvPr>
          <p:cNvSpPr txBox="1">
            <a:spLocks/>
          </p:cNvSpPr>
          <p:nvPr/>
        </p:nvSpPr>
        <p:spPr>
          <a:xfrm>
            <a:off x="0" y="296302"/>
            <a:ext cx="12192000" cy="1193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kern="100" cap="small" dirty="0" err="1" smtClean="0"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Trabajo</a:t>
            </a:r>
            <a:r>
              <a:rPr lang="en-US" b="1" kern="100" cap="small" dirty="0" smtClean="0"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a </a:t>
            </a:r>
            <a:r>
              <a:rPr lang="en-US" b="1" kern="100" cap="small" dirty="0" err="1" smtClean="0"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Futuro</a:t>
            </a:r>
            <a:endParaRPr lang="en-US" dirty="0"/>
          </a:p>
        </p:txBody>
      </p:sp>
      <p:sp>
        <p:nvSpPr>
          <p:cNvPr id="6" name="CuadroTexto 2">
            <a:extLst>
              <a:ext uri="{FF2B5EF4-FFF2-40B4-BE49-F238E27FC236}">
                <a16:creationId xmlns:a16="http://schemas.microsoft.com/office/drawing/2014/main" id="{5D017346-AB88-4D5D-0784-3EAD293D86EE}"/>
              </a:ext>
            </a:extLst>
          </p:cNvPr>
          <p:cNvSpPr txBox="1"/>
          <p:nvPr/>
        </p:nvSpPr>
        <p:spPr>
          <a:xfrm>
            <a:off x="1175707" y="2034887"/>
            <a:ext cx="6084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Automatización de aspectos del escenario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Adicionar movimientos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Simplificación del control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Show en una escuela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99068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icon&#10;&#10;Description automatically generated">
            <a:extLst>
              <a:ext uri="{FF2B5EF4-FFF2-40B4-BE49-F238E27FC236}">
                <a16:creationId xmlns:a16="http://schemas.microsoft.com/office/drawing/2014/main" id="{04A95100-C11D-D445-A812-98FBD8A37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26535" y="5964878"/>
            <a:ext cx="1544782" cy="3475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DAD3A00-CB67-1AD8-53E0-913471205CF5}"/>
              </a:ext>
            </a:extLst>
          </p:cNvPr>
          <p:cNvSpPr txBox="1">
            <a:spLocks/>
          </p:cNvSpPr>
          <p:nvPr/>
        </p:nvSpPr>
        <p:spPr>
          <a:xfrm>
            <a:off x="0" y="304953"/>
            <a:ext cx="12192000" cy="1193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kern="100" cap="small" dirty="0" err="1" smtClean="0"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Planteamiento</a:t>
            </a:r>
            <a:r>
              <a:rPr lang="en-US" b="1" kern="100" cap="small" dirty="0" smtClean="0"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del </a:t>
            </a:r>
            <a:r>
              <a:rPr lang="en-US" b="1" kern="100" cap="small" dirty="0" err="1" smtClean="0"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Problema</a:t>
            </a:r>
            <a:endParaRPr lang="en-US" dirty="0"/>
          </a:p>
        </p:txBody>
      </p:sp>
      <p:sp>
        <p:nvSpPr>
          <p:cNvPr id="6" name="CuadroTexto 2">
            <a:extLst>
              <a:ext uri="{FF2B5EF4-FFF2-40B4-BE49-F238E27FC236}">
                <a16:creationId xmlns:a16="http://schemas.microsoft.com/office/drawing/2014/main" id="{68C47FAC-38F0-00DC-A952-8D9F864A8A79}"/>
              </a:ext>
            </a:extLst>
          </p:cNvPr>
          <p:cNvSpPr txBox="1"/>
          <p:nvPr/>
        </p:nvSpPr>
        <p:spPr>
          <a:xfrm>
            <a:off x="2151126" y="1618665"/>
            <a:ext cx="7889748" cy="295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No se ha implementado la automatización con los shows de marionetas tradicionales.  Esto presenta un problema porque pueden quedarse atrás con los avances tecnológicos y perder su relevancia. </a:t>
            </a:r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es-HN" sz="2800" kern="100" dirty="0">
              <a:effectLst/>
              <a:latin typeface="Segoe U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05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icon&#10;&#10;Description automatically generated">
            <a:extLst>
              <a:ext uri="{FF2B5EF4-FFF2-40B4-BE49-F238E27FC236}">
                <a16:creationId xmlns:a16="http://schemas.microsoft.com/office/drawing/2014/main" id="{04A95100-C11D-D445-A812-98FBD8A37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26535" y="5964878"/>
            <a:ext cx="1544782" cy="34757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AF58ADC-5B37-69D9-B6D0-ADB61ED2BFB8}"/>
              </a:ext>
            </a:extLst>
          </p:cNvPr>
          <p:cNvSpPr txBox="1"/>
          <p:nvPr/>
        </p:nvSpPr>
        <p:spPr>
          <a:xfrm>
            <a:off x="2030037" y="1532318"/>
            <a:ext cx="8131925" cy="2793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Diseñar, desarrollar y construir un show de marionetas automatizado de alta calidad y rendimiento, implementando mecánica, electrónica y programación para combinar la destreza artística y creativa con precisión técnica.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1751B7-D894-FCB8-5F4E-3C22F3E41A0F}"/>
              </a:ext>
            </a:extLst>
          </p:cNvPr>
          <p:cNvSpPr txBox="1">
            <a:spLocks/>
          </p:cNvSpPr>
          <p:nvPr/>
        </p:nvSpPr>
        <p:spPr>
          <a:xfrm>
            <a:off x="0" y="338679"/>
            <a:ext cx="12192000" cy="1193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kern="100" cap="small" dirty="0" smtClean="0"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Objetivo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icon&#10;&#10;Description automatically generated">
            <a:extLst>
              <a:ext uri="{FF2B5EF4-FFF2-40B4-BE49-F238E27FC236}">
                <a16:creationId xmlns:a16="http://schemas.microsoft.com/office/drawing/2014/main" id="{04A95100-C11D-D445-A812-98FBD8A37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26535" y="5964878"/>
            <a:ext cx="1544782" cy="34757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2DDDE67-07DC-A933-6B7E-2ACD3055DA98}"/>
              </a:ext>
            </a:extLst>
          </p:cNvPr>
          <p:cNvSpPr txBox="1"/>
          <p:nvPr/>
        </p:nvSpPr>
        <p:spPr>
          <a:xfrm>
            <a:off x="541480" y="1957357"/>
            <a:ext cx="11365072" cy="36317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Determinar retos desde el punto de vista técnico y </a:t>
            </a:r>
            <a:r>
              <a:rPr lang="es-E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creativo al desarrollar un show de marionetas automatizado.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Comparar ventajas y desventajas de un </a:t>
            </a:r>
            <a:r>
              <a:rPr lang="es-E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show de marionetas 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automatizado y tradicional.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Analizar las implicaciones de la automatización del show.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"/>
            </a:pPr>
            <a:endParaRPr lang="es-HN" sz="3000" kern="100" dirty="0">
              <a:effectLst/>
              <a:latin typeface="Segoe UI"/>
              <a:ea typeface="Calibri" panose="020F0502020204030204" pitchFamily="34" charset="0"/>
              <a:cs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235489-F76B-DE95-4177-4E91096142A6}"/>
              </a:ext>
            </a:extLst>
          </p:cNvPr>
          <p:cNvSpPr txBox="1">
            <a:spLocks/>
          </p:cNvSpPr>
          <p:nvPr/>
        </p:nvSpPr>
        <p:spPr>
          <a:xfrm>
            <a:off x="0" y="240844"/>
            <a:ext cx="12192000" cy="1193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kern="100" cap="small" dirty="0"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Objetivos Específicos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A2F85B-998F-D452-10C6-D5FF28769BB5}"/>
              </a:ext>
            </a:extLst>
          </p:cNvPr>
          <p:cNvSpPr txBox="1"/>
          <p:nvPr/>
        </p:nvSpPr>
        <p:spPr>
          <a:xfrm>
            <a:off x="4724400" y="5271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icon&#10;&#10;Description automatically generated">
            <a:extLst>
              <a:ext uri="{FF2B5EF4-FFF2-40B4-BE49-F238E27FC236}">
                <a16:creationId xmlns:a16="http://schemas.microsoft.com/office/drawing/2014/main" id="{04A95100-C11D-D445-A812-98FBD8A37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26535" y="5964878"/>
            <a:ext cx="1544782" cy="3475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38377EB-2329-6610-7DAE-31B0F5FE7F66}"/>
              </a:ext>
            </a:extLst>
          </p:cNvPr>
          <p:cNvSpPr txBox="1">
            <a:spLocks/>
          </p:cNvSpPr>
          <p:nvPr/>
        </p:nvSpPr>
        <p:spPr>
          <a:xfrm>
            <a:off x="0" y="296302"/>
            <a:ext cx="12192000" cy="1193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kern="100" cap="small" dirty="0" smtClean="0"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Estado del Arte</a:t>
            </a:r>
            <a:endParaRPr lang="en-US" dirty="0"/>
          </a:p>
        </p:txBody>
      </p:sp>
      <p:sp>
        <p:nvSpPr>
          <p:cNvPr id="6" name="CuadroTexto 2">
            <a:extLst>
              <a:ext uri="{FF2B5EF4-FFF2-40B4-BE49-F238E27FC236}">
                <a16:creationId xmlns:a16="http://schemas.microsoft.com/office/drawing/2014/main" id="{5D017346-AB88-4D5D-0784-3EAD293D86EE}"/>
              </a:ext>
            </a:extLst>
          </p:cNvPr>
          <p:cNvSpPr txBox="1"/>
          <p:nvPr/>
        </p:nvSpPr>
        <p:spPr>
          <a:xfrm>
            <a:off x="262904" y="1489941"/>
            <a:ext cx="4207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</a:pPr>
            <a:r>
              <a:rPr lang="es-ES" sz="3000" b="1" kern="100" dirty="0" smtClean="0"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Aplicaciones</a:t>
            </a:r>
            <a:r>
              <a:rPr lang="en-US" sz="3000" b="1" kern="100" dirty="0" smtClean="0"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3000" b="1" kern="100" dirty="0" smtClean="0"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Artísticas</a:t>
            </a:r>
            <a:endParaRPr lang="es-ES" sz="3000" kern="100" dirty="0" smtClean="0">
              <a:latin typeface="Segoe U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Bef>
                <a:spcPts val="600"/>
              </a:spcBef>
            </a:pPr>
            <a:endParaRPr lang="es-ES" sz="2000" kern="100" dirty="0">
              <a:latin typeface="Segoe U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2">
            <a:extLst>
              <a:ext uri="{FF2B5EF4-FFF2-40B4-BE49-F238E27FC236}">
                <a16:creationId xmlns:a16="http://schemas.microsoft.com/office/drawing/2014/main" id="{5D017346-AB88-4D5D-0784-3EAD293D86EE}"/>
              </a:ext>
            </a:extLst>
          </p:cNvPr>
          <p:cNvSpPr txBox="1"/>
          <p:nvPr/>
        </p:nvSpPr>
        <p:spPr>
          <a:xfrm>
            <a:off x="4966688" y="1489940"/>
            <a:ext cx="22586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</a:pPr>
            <a:r>
              <a:rPr lang="es-ES" sz="3000" b="1" kern="100" dirty="0" smtClean="0"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Deportes</a:t>
            </a:r>
            <a:endParaRPr lang="es-ES" sz="3000" kern="100" dirty="0" smtClean="0">
              <a:latin typeface="Segoe U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Bef>
                <a:spcPts val="600"/>
              </a:spcBef>
            </a:pPr>
            <a:endParaRPr lang="es-ES" sz="2000" kern="100" dirty="0">
              <a:latin typeface="Segoe U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2">
            <a:extLst>
              <a:ext uri="{FF2B5EF4-FFF2-40B4-BE49-F238E27FC236}">
                <a16:creationId xmlns:a16="http://schemas.microsoft.com/office/drawing/2014/main" id="{5D017346-AB88-4D5D-0784-3EAD293D86EE}"/>
              </a:ext>
            </a:extLst>
          </p:cNvPr>
          <p:cNvSpPr txBox="1"/>
          <p:nvPr/>
        </p:nvSpPr>
        <p:spPr>
          <a:xfrm>
            <a:off x="7721599" y="1489939"/>
            <a:ext cx="3829711" cy="1266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</a:pPr>
            <a:r>
              <a:rPr lang="es-ES" sz="3000" b="1" kern="100" dirty="0" smtClean="0"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Mascotas</a:t>
            </a:r>
            <a:r>
              <a:rPr lang="en-US" sz="3000" b="1" kern="100" dirty="0" smtClean="0"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3000" b="1" kern="100" dirty="0" smtClean="0"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Robóticas</a:t>
            </a:r>
            <a:endParaRPr lang="es-ES" sz="3000" kern="100" dirty="0" smtClean="0">
              <a:latin typeface="Segoe U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Bef>
                <a:spcPts val="600"/>
              </a:spcBef>
            </a:pPr>
            <a:endParaRPr lang="es-ES" sz="2000" kern="100" dirty="0">
              <a:latin typeface="Segoe U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n 10"/>
          <p:cNvPicPr/>
          <p:nvPr/>
        </p:nvPicPr>
        <p:blipFill>
          <a:blip r:embed="rId4"/>
          <a:stretch>
            <a:fillRect/>
          </a:stretch>
        </p:blipFill>
        <p:spPr>
          <a:xfrm>
            <a:off x="749052" y="2540201"/>
            <a:ext cx="3379604" cy="24566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/>
          <p:cNvPicPr/>
          <p:nvPr/>
        </p:nvPicPr>
        <p:blipFill>
          <a:blip r:embed="rId5"/>
          <a:stretch>
            <a:fillRect/>
          </a:stretch>
        </p:blipFill>
        <p:spPr>
          <a:xfrm>
            <a:off x="4966688" y="2508780"/>
            <a:ext cx="1744431" cy="30764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n 12"/>
          <p:cNvPicPr/>
          <p:nvPr/>
        </p:nvPicPr>
        <p:blipFill>
          <a:blip r:embed="rId6"/>
          <a:stretch>
            <a:fillRect/>
          </a:stretch>
        </p:blipFill>
        <p:spPr>
          <a:xfrm>
            <a:off x="8063343" y="2756055"/>
            <a:ext cx="3084946" cy="224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icon&#10;&#10;Description automatically generated">
            <a:extLst>
              <a:ext uri="{FF2B5EF4-FFF2-40B4-BE49-F238E27FC236}">
                <a16:creationId xmlns:a16="http://schemas.microsoft.com/office/drawing/2014/main" id="{04A95100-C11D-D445-A812-98FBD8A37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26535" y="5964878"/>
            <a:ext cx="1544782" cy="3475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38377EB-2329-6610-7DAE-31B0F5FE7F66}"/>
              </a:ext>
            </a:extLst>
          </p:cNvPr>
          <p:cNvSpPr txBox="1">
            <a:spLocks/>
          </p:cNvSpPr>
          <p:nvPr/>
        </p:nvSpPr>
        <p:spPr>
          <a:xfrm>
            <a:off x="0" y="296302"/>
            <a:ext cx="12192000" cy="1193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kern="100" cap="small" dirty="0" err="1" smtClean="0"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Metodología</a:t>
            </a:r>
            <a:endParaRPr lang="en-US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Uso de </a:t>
            </a:r>
            <a:r>
              <a:rPr lang="es-E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Solidworks</a:t>
            </a:r>
            <a:endParaRPr lang="es-E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Impresión 3D</a:t>
            </a:r>
          </a:p>
          <a:p>
            <a:r>
              <a:rPr lang="es-E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Cortadora Laser</a:t>
            </a:r>
          </a:p>
          <a:p>
            <a:r>
              <a:rPr lang="es-E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Programación con Arduino IDE</a:t>
            </a:r>
          </a:p>
          <a:p>
            <a:r>
              <a:rPr lang="es-E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Ensamblaje</a:t>
            </a:r>
          </a:p>
          <a:p>
            <a:r>
              <a:rPr lang="es-E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Presentación a una audiencia</a:t>
            </a: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39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icon&#10;&#10;Description automatically generated">
            <a:extLst>
              <a:ext uri="{FF2B5EF4-FFF2-40B4-BE49-F238E27FC236}">
                <a16:creationId xmlns:a16="http://schemas.microsoft.com/office/drawing/2014/main" id="{04A95100-C11D-D445-A812-98FBD8A37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26535" y="5964878"/>
            <a:ext cx="1544782" cy="3475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38377EB-2329-6610-7DAE-31B0F5FE7F66}"/>
              </a:ext>
            </a:extLst>
          </p:cNvPr>
          <p:cNvSpPr txBox="1">
            <a:spLocks/>
          </p:cNvSpPr>
          <p:nvPr/>
        </p:nvSpPr>
        <p:spPr>
          <a:xfrm>
            <a:off x="0" y="296302"/>
            <a:ext cx="12192000" cy="1193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kern="100" cap="small" dirty="0" smtClean="0"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Resultados</a:t>
            </a:r>
            <a:endParaRPr lang="es-ES" dirty="0"/>
          </a:p>
        </p:txBody>
      </p:sp>
      <p:sp>
        <p:nvSpPr>
          <p:cNvPr id="6" name="CuadroTexto 2">
            <a:extLst>
              <a:ext uri="{FF2B5EF4-FFF2-40B4-BE49-F238E27FC236}">
                <a16:creationId xmlns:a16="http://schemas.microsoft.com/office/drawing/2014/main" id="{5D017346-AB88-4D5D-0784-3EAD293D86EE}"/>
              </a:ext>
            </a:extLst>
          </p:cNvPr>
          <p:cNvSpPr txBox="1"/>
          <p:nvPr/>
        </p:nvSpPr>
        <p:spPr>
          <a:xfrm>
            <a:off x="1805375" y="1489941"/>
            <a:ext cx="32007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</a:pPr>
            <a:r>
              <a:rPr lang="es-ES" sz="3000" b="1" kern="100" dirty="0" smtClean="0"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Retos Técnicos</a:t>
            </a:r>
            <a:endParaRPr lang="es-ES" sz="3000" kern="100" dirty="0">
              <a:latin typeface="Segoe U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444018" y="2351579"/>
            <a:ext cx="392344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Mecanismo de automatización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Determinación de movimientos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Programación y software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Durabilidad y mantenimiento</a:t>
            </a: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uadroTexto 2">
            <a:extLst>
              <a:ext uri="{FF2B5EF4-FFF2-40B4-BE49-F238E27FC236}">
                <a16:creationId xmlns:a16="http://schemas.microsoft.com/office/drawing/2014/main" id="{5D017346-AB88-4D5D-0784-3EAD293D86EE}"/>
              </a:ext>
            </a:extLst>
          </p:cNvPr>
          <p:cNvSpPr txBox="1"/>
          <p:nvPr/>
        </p:nvSpPr>
        <p:spPr>
          <a:xfrm>
            <a:off x="7078434" y="1489941"/>
            <a:ext cx="30412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</a:pPr>
            <a:r>
              <a:rPr lang="es-ES" sz="3000" b="1" kern="100" dirty="0" smtClean="0"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Retos Creativos</a:t>
            </a:r>
            <a:endParaRPr lang="es-ES" sz="3000" kern="100" dirty="0">
              <a:latin typeface="Segoe U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755987" y="2274771"/>
            <a:ext cx="3363687" cy="142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Estética y diseño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Realismo y expresividad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Interactividad</a:t>
            </a: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01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icon&#10;&#10;Description automatically generated">
            <a:extLst>
              <a:ext uri="{FF2B5EF4-FFF2-40B4-BE49-F238E27FC236}">
                <a16:creationId xmlns:a16="http://schemas.microsoft.com/office/drawing/2014/main" id="{04A95100-C11D-D445-A812-98FBD8A37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26535" y="5964878"/>
            <a:ext cx="1544782" cy="3475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38377EB-2329-6610-7DAE-31B0F5FE7F66}"/>
              </a:ext>
            </a:extLst>
          </p:cNvPr>
          <p:cNvSpPr txBox="1">
            <a:spLocks/>
          </p:cNvSpPr>
          <p:nvPr/>
        </p:nvSpPr>
        <p:spPr>
          <a:xfrm>
            <a:off x="0" y="296302"/>
            <a:ext cx="12192000" cy="1193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kern="100" cap="small" dirty="0" smtClean="0"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Show de </a:t>
            </a:r>
            <a:r>
              <a:rPr lang="en-US" b="1" kern="100" cap="small" dirty="0" err="1" smtClean="0"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Marionetas</a:t>
            </a:r>
            <a:r>
              <a:rPr lang="en-US" b="1" kern="100" cap="small" dirty="0" smtClean="0"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b="1" kern="100" cap="small" dirty="0" err="1" smtClean="0"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Finalizado</a:t>
            </a:r>
            <a:endParaRPr lang="en-US" dirty="0"/>
          </a:p>
        </p:txBody>
      </p:sp>
      <p:pic>
        <p:nvPicPr>
          <p:cNvPr id="8" name="Marcador de contenido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007" y="1813270"/>
            <a:ext cx="3535986" cy="2658086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413057" y="4794685"/>
            <a:ext cx="336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Costo de fabricación: </a:t>
            </a:r>
            <a:r>
              <a:rPr lang="es-ES" dirty="0" err="1" smtClean="0"/>
              <a:t>Lps</a:t>
            </a:r>
            <a:r>
              <a:rPr lang="es-ES" dirty="0" smtClean="0"/>
              <a:t>. 3818.00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72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icon&#10;&#10;Description automatically generated">
            <a:extLst>
              <a:ext uri="{FF2B5EF4-FFF2-40B4-BE49-F238E27FC236}">
                <a16:creationId xmlns:a16="http://schemas.microsoft.com/office/drawing/2014/main" id="{04A95100-C11D-D445-A812-98FBD8A37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26535" y="5964878"/>
            <a:ext cx="1544782" cy="3475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38377EB-2329-6610-7DAE-31B0F5FE7F66}"/>
              </a:ext>
            </a:extLst>
          </p:cNvPr>
          <p:cNvSpPr txBox="1">
            <a:spLocks/>
          </p:cNvSpPr>
          <p:nvPr/>
        </p:nvSpPr>
        <p:spPr>
          <a:xfrm>
            <a:off x="0" y="296302"/>
            <a:ext cx="12192000" cy="1193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kern="100" cap="small" dirty="0" err="1" smtClean="0"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Resultados</a:t>
            </a:r>
            <a:r>
              <a:rPr lang="en-US" b="1" kern="100" cap="small" dirty="0" smtClean="0"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de </a:t>
            </a:r>
            <a:r>
              <a:rPr lang="en-US" b="1" kern="100" cap="small" dirty="0" err="1" smtClean="0"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Encuesta</a:t>
            </a:r>
            <a:endParaRPr lang="en-US" dirty="0"/>
          </a:p>
        </p:txBody>
      </p:sp>
      <p:pic>
        <p:nvPicPr>
          <p:cNvPr id="8" name="Marcador de contenido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51" y="1352522"/>
            <a:ext cx="4525427" cy="223634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4559" y="1352522"/>
            <a:ext cx="3893560" cy="223984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251" y="3727409"/>
            <a:ext cx="4525427" cy="249100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4559" y="3727409"/>
            <a:ext cx="3893560" cy="249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2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428</Words>
  <Application>Microsoft Office PowerPoint</Application>
  <PresentationFormat>Panorámica</PresentationFormat>
  <Paragraphs>50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Yu Gothic Light</vt:lpstr>
      <vt:lpstr>Arial</vt:lpstr>
      <vt:lpstr>Calibri</vt:lpstr>
      <vt:lpstr>Calibri Light</vt:lpstr>
      <vt:lpstr>Segoe UI</vt:lpstr>
      <vt:lpstr>Times New Roman</vt:lpstr>
      <vt:lpstr>Wingdings</vt:lpstr>
      <vt:lpstr>Office Theme</vt:lpstr>
      <vt:lpstr>Diseño y Construcción de un Show de Marionetas Automatizado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INSERTE TÍTULO AQUÍ</dc:title>
  <dc:creator>JENNIFER DANIELA AGUILERA CASTILLO</dc:creator>
  <cp:lastModifiedBy>user</cp:lastModifiedBy>
  <cp:revision>40</cp:revision>
  <dcterms:created xsi:type="dcterms:W3CDTF">2021-01-27T23:19:03Z</dcterms:created>
  <dcterms:modified xsi:type="dcterms:W3CDTF">2024-01-08T21:27:51Z</dcterms:modified>
</cp:coreProperties>
</file>