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2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82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94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309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9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17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45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63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2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93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63C7-347F-47A1-8055-EA9911B41837}" type="datetimeFigureOut">
              <a:rPr lang="es-MX" smtClean="0"/>
              <a:t>02/09/2018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A48B-5A3B-4351-AB9F-B2B71A561F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1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91B5D-A73D-48D5-9357-48AA109CB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Wireframe</a:t>
            </a:r>
            <a:r>
              <a:rPr lang="es-MX" dirty="0"/>
              <a:t> de página web</a:t>
            </a:r>
            <a:br>
              <a:rPr lang="es-MX" dirty="0"/>
            </a:br>
            <a:r>
              <a:rPr lang="es-MX" dirty="0"/>
              <a:t>“Magic Holbox”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B01B3E-456C-4E3C-8924-22B5E265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838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EA952-FC27-4AA1-B5F4-9534113C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77" y="507141"/>
            <a:ext cx="5915025" cy="1767417"/>
          </a:xfrm>
        </p:spPr>
        <p:txBody>
          <a:bodyPr/>
          <a:lstStyle/>
          <a:p>
            <a:r>
              <a:rPr lang="es-MX" dirty="0"/>
              <a:t>Página principal</a:t>
            </a:r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7B30BF6-28BA-488C-9AE5-684568761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12" y="1815120"/>
            <a:ext cx="4203776" cy="6842044"/>
          </a:xfrm>
        </p:spPr>
      </p:pic>
    </p:spTree>
    <p:extLst>
      <p:ext uri="{BB962C8B-B14F-4D97-AF65-F5344CB8AC3E}">
        <p14:creationId xmlns:p14="http://schemas.microsoft.com/office/powerpoint/2010/main" val="48718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BA82-F560-4DA3-AA52-2787FE50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Página “Historia a través del tiempo”</a:t>
            </a:r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4555D4C-F9FF-4CEA-98F0-A082BB1CE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09" y="2466193"/>
            <a:ext cx="3920782" cy="6460222"/>
          </a:xfrm>
        </p:spPr>
      </p:pic>
    </p:spTree>
    <p:extLst>
      <p:ext uri="{BB962C8B-B14F-4D97-AF65-F5344CB8AC3E}">
        <p14:creationId xmlns:p14="http://schemas.microsoft.com/office/powerpoint/2010/main" val="14212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3A171-C6E0-42B6-82DE-83F5761D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Página “Lugares para Visitar”</a:t>
            </a:r>
          </a:p>
        </p:txBody>
      </p:sp>
      <p:pic>
        <p:nvPicPr>
          <p:cNvPr id="5" name="Marcador de contenido 4" descr="Imagen que contiene captura de pantalla, texto&#10;&#10;Descripción generada con confianza alta">
            <a:extLst>
              <a:ext uri="{FF2B5EF4-FFF2-40B4-BE49-F238E27FC236}">
                <a16:creationId xmlns:a16="http://schemas.microsoft.com/office/drawing/2014/main" id="{3A363A80-25C0-4544-8234-6CD472753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3" y="1815108"/>
            <a:ext cx="5701714" cy="6842056"/>
          </a:xfrm>
        </p:spPr>
      </p:pic>
    </p:spTree>
    <p:extLst>
      <p:ext uri="{BB962C8B-B14F-4D97-AF65-F5344CB8AC3E}">
        <p14:creationId xmlns:p14="http://schemas.microsoft.com/office/powerpoint/2010/main" val="284218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19299-B22D-4940-BB20-91184376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Página “Gastronomía”</a:t>
            </a:r>
          </a:p>
        </p:txBody>
      </p:sp>
      <p:pic>
        <p:nvPicPr>
          <p:cNvPr id="5" name="Marcador de contenido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800356D7-1DB4-4327-8862-4AD17B9D9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9043" y="2414977"/>
            <a:ext cx="4959914" cy="5802312"/>
          </a:xfrm>
        </p:spPr>
      </p:pic>
    </p:spTree>
    <p:extLst>
      <p:ext uri="{BB962C8B-B14F-4D97-AF65-F5344CB8AC3E}">
        <p14:creationId xmlns:p14="http://schemas.microsoft.com/office/powerpoint/2010/main" val="118874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2709-08DE-4D9E-8B9B-0D4AB97B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Página “Flora y Fauna”</a:t>
            </a:r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2820E5F-184D-42F4-9F7D-6C79A5649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4" y="1751905"/>
            <a:ext cx="4722729" cy="6905259"/>
          </a:xfrm>
        </p:spPr>
      </p:pic>
    </p:spTree>
    <p:extLst>
      <p:ext uri="{BB962C8B-B14F-4D97-AF65-F5344CB8AC3E}">
        <p14:creationId xmlns:p14="http://schemas.microsoft.com/office/powerpoint/2010/main" val="1280838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30</Words>
  <Application>Microsoft Office PowerPoint</Application>
  <PresentationFormat>Carta (216 x 279 mm)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Wireframe de página web “Magic Holbox”</vt:lpstr>
      <vt:lpstr>Página principal</vt:lpstr>
      <vt:lpstr>Página “Historia a través del tiempo”</vt:lpstr>
      <vt:lpstr>Página “Lugares para Visitar”</vt:lpstr>
      <vt:lpstr>Página “Gastronomía”</vt:lpstr>
      <vt:lpstr>Página “Flora y Fauna”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de página web “Magic Holbox”</dc:title>
  <dc:creator>ULISES ANCONA GRANIEL</dc:creator>
  <cp:lastModifiedBy>ULISES ANCONA GRANIEL</cp:lastModifiedBy>
  <cp:revision>1</cp:revision>
  <dcterms:created xsi:type="dcterms:W3CDTF">2018-09-03T04:32:10Z</dcterms:created>
  <dcterms:modified xsi:type="dcterms:W3CDTF">2018-09-03T04:37:07Z</dcterms:modified>
</cp:coreProperties>
</file>