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5" r:id="rId8"/>
    <p:sldId id="260" r:id="rId9"/>
    <p:sldId id="267" r:id="rId10"/>
    <p:sldId id="269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24179-F19C-5104-8DA6-0085900B5382}" v="239" dt="2023-12-05T21:58:45.829"/>
    <p1510:client id="{15FB5483-8F2E-34E3-F021-9CE2A86B03C0}" v="593" dt="2023-12-06T02:42:10.456"/>
    <p1510:client id="{357C3E70-A763-41BE-B1FE-4CEBE97EC6F9}" v="250" dt="2023-11-28T18:32:03.092"/>
    <p1510:client id="{3B22A7BA-B274-1D22-2FF9-2A79468E0F53}" v="12" dt="2023-12-05T23:06:02.541"/>
    <p1510:client id="{73EABF5C-F357-4691-0CE9-245A7BF82E08}" v="27" dt="2023-12-06T02:50:07.389"/>
    <p1510:client id="{7D142836-213D-38E4-EB8C-08E2FD123746}" v="76" dt="2023-12-06T01:41:12.768"/>
    <p1510:client id="{AF876318-8AC7-9F5A-669E-70CC821E6863}" v="314" dt="2023-12-03T19:59:30.593"/>
    <p1510:client id="{CD8C2A36-7377-41FD-A899-9A1BA5D2FD3A}" v="300" dt="2023-11-29T12:21:27.811"/>
    <p1510:client id="{E1A84939-5B0B-473F-8D60-FE04A46EF437}" v="940" dt="2023-12-05T14:06:15.048"/>
    <p1510:client id="{F277BD4B-DE30-14BE-2D11-377A71BFA248}" v="26" dt="2023-12-06T02:00:44.493"/>
    <p1510:client id="{F2DD243E-C9BC-020D-B632-1D85DF7FBF75}" v="70" dt="2023-12-03T19:23:33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23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file:///D:\Desktop\imagens%20slide%20site\chatgpt-removebg-preview.png" TargetMode="External"/><Relationship Id="rId3" Type="http://schemas.openxmlformats.org/officeDocument/2006/relationships/hyperlink" Target="https://www.instagram.com/fittipaldi.psico/?igshid=MzRlODBiNWFlZA==" TargetMode="External"/><Relationship Id="rId7" Type="http://schemas.openxmlformats.org/officeDocument/2006/relationships/hyperlink" Target="file:///D:\Desktop\imagens%20slide%20site\1701830189721.jpg" TargetMode="External"/><Relationship Id="rId2" Type="http://schemas.openxmlformats.org/officeDocument/2006/relationships/hyperlink" Target="https://www.youtube.com/@CursoemVid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Desktop\imagens%20slide%20site\linux-windows.png" TargetMode="External"/><Relationship Id="rId11" Type="http://schemas.openxmlformats.org/officeDocument/2006/relationships/hyperlink" Target="file:///D:\Desktop\imagens%20slide%20site\google-chrome-logo-.png" TargetMode="External"/><Relationship Id="rId5" Type="http://schemas.openxmlformats.org/officeDocument/2006/relationships/hyperlink" Target="file:///D:\Desktop\imagens%20slide%20site\youtube-play-icone-2.png" TargetMode="External"/><Relationship Id="rId10" Type="http://schemas.openxmlformats.org/officeDocument/2006/relationships/hyperlink" Target="file:///D:\Desktop\imagens%20slide%20site\HTML5_logo_and_wordmark.svg.png" TargetMode="External"/><Relationship Id="rId4" Type="http://schemas.openxmlformats.org/officeDocument/2006/relationships/hyperlink" Target="https://www.google.com.br/maps/preview" TargetMode="External"/><Relationship Id="rId9" Type="http://schemas.openxmlformats.org/officeDocument/2006/relationships/hyperlink" Target="file:///D:\Desktop\imagens%20slide%20site\css3-logo-8724075274-seeklogo.com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ymbol of a medical staff&#10;&#10;Description automatically generated">
            <a:extLst>
              <a:ext uri="{FF2B5EF4-FFF2-40B4-BE49-F238E27FC236}">
                <a16:creationId xmlns:a16="http://schemas.microsoft.com/office/drawing/2014/main" xmlns="" id="{24B49BC3-1B4C-BBD2-103A-456B54B48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8" b="14287"/>
          <a:stretch/>
        </p:blipFill>
        <p:spPr>
          <a:xfrm>
            <a:off x="6988430" y="287558"/>
            <a:ext cx="5088551" cy="40687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528" y="-962353"/>
            <a:ext cx="720075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err="1">
                <a:solidFill>
                  <a:schemeClr val="bg1"/>
                </a:solidFill>
                <a:cs typeface="Calibri Light"/>
              </a:rPr>
              <a:t>Projeto</a:t>
            </a:r>
            <a:r>
              <a:rPr lang="en-US" sz="4800" b="1">
                <a:solidFill>
                  <a:schemeClr val="bg1"/>
                </a:solidFill>
                <a:cs typeface="Calibri Light"/>
              </a:rPr>
              <a:t>: Site </a:t>
            </a:r>
            <a:r>
              <a:rPr lang="en-US" sz="4800" b="1" err="1">
                <a:solidFill>
                  <a:schemeClr val="bg1"/>
                </a:solidFill>
                <a:cs typeface="Calibri Light"/>
              </a:rPr>
              <a:t>Psicólogo</a:t>
            </a:r>
            <a:r>
              <a:rPr lang="en-US" sz="4800" b="1">
                <a:solidFill>
                  <a:schemeClr val="bg1"/>
                </a:solidFill>
                <a:cs typeface="Calibri Light"/>
              </a:rPr>
              <a:t> </a:t>
            </a:r>
            <a:endParaRPr lang="en-US" sz="4800" b="1">
              <a:solidFill>
                <a:schemeClr val="bg1"/>
              </a:solidFill>
              <a:ea typeface="Calibri Light" panose="020F0302020204030204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829" y="4700394"/>
            <a:ext cx="12304717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600" b="1" u="sng" err="1">
                <a:solidFill>
                  <a:schemeClr val="bg1"/>
                </a:solidFill>
                <a:cs typeface="Calibri"/>
              </a:rPr>
              <a:t>Discentes</a:t>
            </a:r>
            <a:r>
              <a:rPr lang="en-US" sz="2600" b="1" u="sng">
                <a:solidFill>
                  <a:schemeClr val="bg1"/>
                </a:solidFill>
                <a:cs typeface="Calibri"/>
              </a:rPr>
              <a:t>:</a:t>
            </a:r>
            <a:r>
              <a:rPr lang="en-US" sz="2600">
                <a:solidFill>
                  <a:schemeClr val="bg1"/>
                </a:solidFill>
                <a:cs typeface="Calibri"/>
              </a:rPr>
              <a:t> João Victor Farias de Castro, </a:t>
            </a:r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r>
              <a:rPr lang="en-US" sz="2600">
                <a:solidFill>
                  <a:schemeClr val="bg1"/>
                </a:solidFill>
                <a:cs typeface="Calibri"/>
              </a:rPr>
              <a:t>Humberto Henrique de Almeida F., Lucas da Silva Siqueira  </a:t>
            </a:r>
            <a:r>
              <a:rPr lang="en-US" sz="2600" b="1">
                <a:cs typeface="Calibri"/>
              </a:rPr>
              <a:t>|  1°Info </a:t>
            </a:r>
            <a:r>
              <a:rPr lang="en-US" sz="2600" b="1" err="1">
                <a:cs typeface="Calibri"/>
              </a:rPr>
              <a:t>Manhã</a:t>
            </a:r>
            <a:endParaRPr lang="en-US" sz="2600" b="1">
              <a:ea typeface="Calibri"/>
              <a:cs typeface="Calibri"/>
            </a:endParaRPr>
          </a:p>
          <a:p>
            <a:pPr algn="l"/>
            <a:r>
              <a:rPr lang="en-US" sz="2600" b="1" u="sng" err="1">
                <a:solidFill>
                  <a:schemeClr val="bg1"/>
                </a:solidFill>
                <a:ea typeface="Calibri"/>
                <a:cs typeface="Calibri"/>
              </a:rPr>
              <a:t>Docente</a:t>
            </a:r>
            <a:r>
              <a:rPr lang="en-US" sz="2600" b="1" u="sng">
                <a:solidFill>
                  <a:schemeClr val="bg1"/>
                </a:solidFill>
                <a:ea typeface="Calibri"/>
                <a:cs typeface="Calibri"/>
              </a:rPr>
              <a:t>:</a:t>
            </a:r>
            <a:r>
              <a:rPr lang="en-US" sz="2600">
                <a:solidFill>
                  <a:schemeClr val="bg1"/>
                </a:solidFill>
                <a:ea typeface="Calibri"/>
                <a:cs typeface="Calibri"/>
              </a:rPr>
              <a:t> Prof Dr. Lucimar Sasso Vieira</a:t>
            </a:r>
          </a:p>
          <a:p>
            <a:pPr algn="l"/>
            <a:r>
              <a:rPr lang="en-US" sz="2600" b="1" u="sng" err="1">
                <a:solidFill>
                  <a:schemeClr val="bg1"/>
                </a:solidFill>
                <a:ea typeface="Calibri"/>
                <a:cs typeface="Calibri"/>
              </a:rPr>
              <a:t>Disciplina</a:t>
            </a:r>
            <a:r>
              <a:rPr lang="en-US" sz="2600" b="1" u="sng">
                <a:solidFill>
                  <a:schemeClr val="bg1"/>
                </a:solidFill>
                <a:ea typeface="Calibri"/>
                <a:cs typeface="Calibri"/>
              </a:rPr>
              <a:t>:</a:t>
            </a:r>
            <a:r>
              <a:rPr lang="en-US" sz="26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err="1">
                <a:solidFill>
                  <a:schemeClr val="bg1"/>
                </a:solidFill>
                <a:ea typeface="Calibri"/>
                <a:cs typeface="Calibri"/>
              </a:rPr>
              <a:t>Informática</a:t>
            </a:r>
            <a:r>
              <a:rPr lang="en-US" sz="2600">
                <a:solidFill>
                  <a:schemeClr val="bg1"/>
                </a:solidFill>
                <a:ea typeface="Calibri"/>
                <a:cs typeface="Calibri"/>
              </a:rPr>
              <a:t> e </a:t>
            </a:r>
            <a:r>
              <a:rPr lang="en-US" sz="2600" err="1">
                <a:solidFill>
                  <a:schemeClr val="bg1"/>
                </a:solidFill>
                <a:ea typeface="Calibri"/>
                <a:cs typeface="Calibri"/>
              </a:rPr>
              <a:t>Negócio</a:t>
            </a:r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386BBDA8-7E31-47B7-800A-97A2BD6778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Chat">
            <a:extLst>
              <a:ext uri="{FF2B5EF4-FFF2-40B4-BE49-F238E27FC236}">
                <a16:creationId xmlns:a16="http://schemas.microsoft.com/office/drawing/2014/main" xmlns="" id="{DCAB1848-93BF-5721-8F35-993449DB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" y="704968"/>
            <a:ext cx="5002092" cy="50020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559C9-9269-E234-BBB4-D672AA53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366" y="565742"/>
            <a:ext cx="5200770" cy="2588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7200" b="1">
                <a:cs typeface="Calibri"/>
              </a:rPr>
              <a:t>Feedback</a:t>
            </a: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xmlns="" id="{B51BD3D0-C381-8E57-0045-8175545B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754" y="2492531"/>
            <a:ext cx="6920458" cy="33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5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0D7B6173-1D58-48E2-83CF-37350F315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E4CBDBB-4FBD-4B9E-BD01-054A81D431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B01A6F03-171F-40B2-8B2C-A061B89241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2C4834C-B602-4125-8264-BD0D55A588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3172EE5-132F-4DD4-8855-4DBBD9C346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559C9-9269-E234-BBB4-D672AA53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50" y="3133883"/>
            <a:ext cx="10491334" cy="2057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000" b="1" err="1">
                <a:cs typeface="Calibri"/>
              </a:rPr>
              <a:t>Muito</a:t>
            </a:r>
            <a:r>
              <a:rPr lang="en-US" sz="6000" b="1">
                <a:cs typeface="Calibri"/>
              </a:rPr>
              <a:t> </a:t>
            </a:r>
            <a:r>
              <a:rPr lang="en-US" sz="6000" b="1" err="1">
                <a:cs typeface="Calibri"/>
              </a:rPr>
              <a:t>obrigado</a:t>
            </a:r>
            <a:r>
              <a:rPr lang="en-US" sz="6000" b="1">
                <a:cs typeface="Calibri"/>
              </a:rPr>
              <a:t> pela </a:t>
            </a:r>
            <a:r>
              <a:rPr lang="en-US" sz="6000" b="1" err="1">
                <a:cs typeface="Calibri"/>
              </a:rPr>
              <a:t>atenção</a:t>
            </a:r>
            <a:r>
              <a:rPr lang="en-US" sz="6000">
                <a:cs typeface="Calibri"/>
              </a:rPr>
              <a:t>!</a:t>
            </a:r>
            <a:endParaRPr lang="en-US" sz="6000" err="1"/>
          </a:p>
        </p:txBody>
      </p:sp>
    </p:spTree>
    <p:extLst>
      <p:ext uri="{BB962C8B-B14F-4D97-AF65-F5344CB8AC3E}">
        <p14:creationId xmlns:p14="http://schemas.microsoft.com/office/powerpoint/2010/main" val="79676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559C9-9269-E234-BBB4-D672AA53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679" y="977295"/>
            <a:ext cx="7754559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4000" b="1" u="sng" err="1">
                <a:cs typeface="Calibri"/>
              </a:rPr>
              <a:t>Referências</a:t>
            </a:r>
            <a:r>
              <a:rPr lang="en-US" sz="4800" dirty="0">
                <a:cs typeface="Calibri"/>
              </a:rPr>
              <a:t>: </a:t>
            </a:r>
            <a:endParaRPr lang="en-US" sz="4800" dirty="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  <a:hlinkClick r:id="rId2"/>
              </a:rPr>
              <a:t>Curso em Vídeo - YouTube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  <a:hlinkClick r:id="rId3"/>
              </a:rPr>
              <a:t>https://www.instagram.com/fittipaldi.psico/?igshid=MzRlODBiNWFlZA%3D%3D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  <a:hlinkClick r:id="rId4"/>
              </a:rPr>
              <a:t>https://www.google.com.br/maps/preview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  <a:hlinkClick r:id="rId5"/>
              </a:rPr>
              <a:t>file:///D:/Desktop/imagens%20slide%20site/youtube-play-icone-2.png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  <a:hlinkClick r:id="rId6"/>
              </a:rPr>
              <a:t>file:///D:/Desktop/imagens%20slide%20site/linux-windows.png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  <a:hlinkClick r:id="rId7"/>
              </a:rPr>
              <a:t>file:///D:/Desktop/imagens%20slide%20site/1701830189721.jpg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  <a:hlinkClick r:id="rId8"/>
              </a:rPr>
              <a:t>file:///D:/Desktop/imagens%20slide%20site/chatgpt-removebg-preview.png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  <a:hlinkClick r:id="rId9"/>
              </a:rPr>
              <a:t>file:///D:/Desktop/imagens%20slide%20site/css3-logo-8724075274-seeklogo.com.png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  <a:hlinkClick r:id="rId10"/>
              </a:rPr>
              <a:t>file:///D:/Desktop/imagens%20slide%20site/HTML5_logo_and_wordmark.svg.png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  <a:hlinkClick r:id="rId11"/>
              </a:rPr>
              <a:t>file:///D:/Desktop/imagens%20slide%20site/google-chrome-logo-.png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ea typeface="Calibri"/>
              <a:cs typeface="Calibri"/>
            </a:endParaRPr>
          </a:p>
          <a:p>
            <a:endParaRPr lang="en-US" sz="1800" dirty="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02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4053CBF-3932-45FF-8285-EE5146085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E751C04-BEA6-446B-A678-9C74819EB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625A013-D9BE-43C4-AF21-6F2B003EFB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7875715-EC2E-457F-851D-F6C817685F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7E41CC6-0C83-40EE-80BB-79394D9E9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0603498-5DFE-4D26-BFB5-C9269C9BD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B36A6-6AED-048B-8CB4-31F7FEC0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659" y="779783"/>
            <a:ext cx="5754696" cy="17510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solidFill>
                  <a:schemeClr val="tx2"/>
                </a:solidFill>
                <a:cs typeface="Calibri Light"/>
              </a:rPr>
              <a:t>Introdução</a:t>
            </a:r>
            <a:endParaRPr lang="en-US" sz="6000" b="1" dirty="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E2944B-EEE7-DF05-8C60-69F8C04C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197" y="2145898"/>
            <a:ext cx="9749758" cy="1927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Nosso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cliente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, André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Fittipaldi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é um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notável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superação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tendo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vencido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batalha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contra a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dependência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D1D5DB"/>
                </a:solidFill>
                <a:ea typeface="+mn-lt"/>
                <a:cs typeface="+mn-lt"/>
              </a:rPr>
              <a:t>química</a:t>
            </a:r>
            <a:r>
              <a:rPr lang="en-US" dirty="0" smtClean="0">
                <a:solidFill>
                  <a:srgbClr val="D1D5DB"/>
                </a:solidFill>
                <a:ea typeface="+mn-lt"/>
                <a:cs typeface="+mn-lt"/>
              </a:rPr>
              <a:t> (</a:t>
            </a:r>
            <a:r>
              <a:rPr lang="en-US" dirty="0" err="1" smtClean="0">
                <a:solidFill>
                  <a:srgbClr val="D1D5DB"/>
                </a:solidFill>
                <a:ea typeface="+mn-lt"/>
                <a:cs typeface="+mn-lt"/>
              </a:rPr>
              <a:t>drogas</a:t>
            </a:r>
            <a:r>
              <a:rPr lang="en-US" dirty="0" smtClean="0">
                <a:solidFill>
                  <a:srgbClr val="D1D5DB"/>
                </a:solidFill>
                <a:ea typeface="+mn-lt"/>
                <a:cs typeface="+mn-lt"/>
              </a:rPr>
              <a:t>)</a:t>
            </a:r>
            <a:r>
              <a:rPr lang="en-US" dirty="0" smtClean="0">
                <a:solidFill>
                  <a:srgbClr val="D1D5DB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corajosa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escolha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transformar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vida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o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levou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a se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tornar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psicólogo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. Para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facilitar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seu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trabalho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ele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decidiu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criar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um site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pessoal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, um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espaço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online de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apoio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orientação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compartilhando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experiência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inspirar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esperança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D1D5DB"/>
                </a:solidFill>
                <a:ea typeface="+mn-lt"/>
                <a:cs typeface="+mn-lt"/>
              </a:rPr>
              <a:t>transformação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63ACBA3-DEFD-4C6D-BBA0-64468FA99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2F7819D-2B89-4D80-A1C3-8B318116B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7065990-2350-41B3-858B-20EF8744F2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8DA7EC7-CAA0-4665-AA29-BFBA806EC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1132A14-489F-4CED-B626-2A1711C987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31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AC2F5-E2DB-43BA-C089-133581C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380" y="47755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err="1">
                <a:cs typeface="Calibri Light"/>
              </a:rPr>
              <a:t>Objetivo</a:t>
            </a:r>
            <a:r>
              <a:rPr lang="en-US" b="1">
                <a:cs typeface="Calibri Light"/>
              </a:rPr>
              <a:t> Geral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9D217D-2F0A-9B34-7FE9-B7BA9F0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766" y="25444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Criar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um site para o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psicólogo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oferecendo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informações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claras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sobre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seus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serviços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áreas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de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atuação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e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abordagens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terapêuticas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. O site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deve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proporcionar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facilidade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no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agendamento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de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consultas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promover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interação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online e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transmitir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uma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imagem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profissional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e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acolhedora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inspirando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confiança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aos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n-lt"/>
                <a:cs typeface="+mn-lt"/>
              </a:rPr>
              <a:t>visitantes</a:t>
            </a:r>
            <a:r>
              <a:rPr lang="en-US" sz="320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5944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8873D23-2DCF-4B31-A009-95721C06E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13EF075-D4EF-4929-ADBC-91B27DA19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AA26DFA-AAB2-4973-9C17-16D587C7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F407F11-7321-4BF6-8536-CCE8E34245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6AC5DCC-C3CC-4FD5-AD4E-13A1BE5F7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BBCC2F4-EFA7-4AF4-B538-AC4022D90F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A9D1364-B6A3-44CB-9FBA-C528F0CE90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068C5-2EDD-AD2D-8D0C-12A966CF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5" y="1477293"/>
            <a:ext cx="5128468" cy="4371974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chemeClr val="tx2"/>
                </a:solidFill>
                <a:cs typeface="Calibri Light"/>
              </a:rPr>
              <a:t>Objetivo</a:t>
            </a:r>
            <a:r>
              <a:rPr lang="en-US" b="1">
                <a:solidFill>
                  <a:schemeClr val="tx2"/>
                </a:solidFill>
                <a:cs typeface="Calibri Light"/>
              </a:rPr>
              <a:t> </a:t>
            </a:r>
            <a:r>
              <a:rPr lang="en-US" b="1" err="1">
                <a:solidFill>
                  <a:schemeClr val="tx2"/>
                </a:solidFill>
                <a:cs typeface="Calibri Light"/>
              </a:rPr>
              <a:t>Específico</a:t>
            </a:r>
            <a:endParaRPr lang="en-US" b="1" err="1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31992-BAE4-4D1E-1AB6-D5C916F7C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91" y="956459"/>
            <a:ext cx="6756065" cy="523036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just">
              <a:buNone/>
            </a:pP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Criar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um website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intuitivo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, e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prático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para o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psicólogo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nele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terá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um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lugar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contando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um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pouco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sobre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ele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, o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tratamento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que é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oferecido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durante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 as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suas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sessões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conta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também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com um FAQ para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tirar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algumas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dúvidas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que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podem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surgir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também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terá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alguns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botões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que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direcionam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para o WhatsApp e Instagram 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facilitando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o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contato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e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agendamento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consultas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para um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acesso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mais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+mn-lt"/>
                <a:cs typeface="+mn-lt"/>
              </a:rPr>
              <a:t>conveniente</a:t>
            </a:r>
            <a:r>
              <a:rPr lang="en-US" sz="360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32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6034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xmlns="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068C5-2EDD-AD2D-8D0C-12A966CF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err="1">
                <a:cs typeface="Calibri Light"/>
              </a:rPr>
              <a:t>Desenvolvimento</a:t>
            </a:r>
            <a:endParaRPr lang="en-US" sz="4000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31992-BAE4-4D1E-1AB6-D5C916F7C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47" y="2143593"/>
            <a:ext cx="6870443" cy="36131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O </a:t>
            </a:r>
            <a:r>
              <a:rPr lang="en-US" err="1">
                <a:ea typeface="+mn-lt"/>
                <a:cs typeface="+mn-lt"/>
              </a:rPr>
              <a:t>primeiro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contato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deu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pelo</a:t>
            </a:r>
            <a:r>
              <a:rPr lang="en-US">
                <a:ea typeface="+mn-lt"/>
                <a:cs typeface="+mn-lt"/>
              </a:rPr>
              <a:t> Instagram, 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notamos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ausência</a:t>
            </a:r>
            <a:r>
              <a:rPr lang="en-US">
                <a:ea typeface="+mn-lt"/>
                <a:cs typeface="+mn-lt"/>
              </a:rPr>
              <a:t> de um site. </a:t>
            </a:r>
            <a:r>
              <a:rPr lang="en-US" err="1">
                <a:ea typeface="+mn-lt"/>
                <a:cs typeface="+mn-lt"/>
              </a:rPr>
              <a:t>Após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apresentarmos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nossos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serviços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expressou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desejo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um site </a:t>
            </a:r>
            <a:r>
              <a:rPr lang="en-US" err="1">
                <a:ea typeface="+mn-lt"/>
                <a:cs typeface="+mn-lt"/>
              </a:rPr>
              <a:t>pessoal</a:t>
            </a:r>
            <a:r>
              <a:rPr lang="en-US">
                <a:ea typeface="+mn-lt"/>
                <a:cs typeface="+mn-lt"/>
              </a:rPr>
              <a:t>. No WhatsApp, </a:t>
            </a:r>
            <a:r>
              <a:rPr lang="en-US" err="1">
                <a:ea typeface="+mn-lt"/>
                <a:cs typeface="+mn-lt"/>
              </a:rPr>
              <a:t>detalhou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preferência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algo simples.</a:t>
            </a:r>
            <a:endParaRPr lang="en-US">
              <a:cs typeface="Calibri" panose="020F0502020204030204"/>
            </a:endParaRPr>
          </a:p>
          <a:p>
            <a:pPr marL="0" indent="0" algn="just">
              <a:buNone/>
            </a:pPr>
            <a:endParaRPr lang="en-U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Em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reunião</a:t>
            </a:r>
            <a:r>
              <a:rPr lang="en-US">
                <a:ea typeface="+mn-lt"/>
                <a:cs typeface="+mn-lt"/>
              </a:rPr>
              <a:t> via Meet, </a:t>
            </a:r>
            <a:r>
              <a:rPr lang="en-US" err="1">
                <a:ea typeface="+mn-lt"/>
                <a:cs typeface="+mn-lt"/>
              </a:rPr>
              <a:t>iniciamos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criação</a:t>
            </a:r>
            <a:r>
              <a:rPr lang="en-US">
                <a:ea typeface="+mn-lt"/>
                <a:cs typeface="+mn-lt"/>
              </a:rPr>
              <a:t> do site, </a:t>
            </a:r>
            <a:r>
              <a:rPr lang="en-US" err="1">
                <a:ea typeface="+mn-lt"/>
                <a:cs typeface="+mn-lt"/>
              </a:rPr>
              <a:t>alinhando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etapa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conforme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expectativas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  <p:pic>
        <p:nvPicPr>
          <p:cNvPr id="18" name="Picture 17" descr="Esfera de rede e nós">
            <a:extLst>
              <a:ext uri="{FF2B5EF4-FFF2-40B4-BE49-F238E27FC236}">
                <a16:creationId xmlns:a16="http://schemas.microsoft.com/office/drawing/2014/main" xmlns="" id="{7BCFA663-E218-CF64-245E-5F88D72A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1" r="1771" b="3"/>
          <a:stretch/>
        </p:blipFill>
        <p:spPr>
          <a:xfrm>
            <a:off x="7220263" y="0"/>
            <a:ext cx="6252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57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Background">
            <a:extLst>
              <a:ext uri="{FF2B5EF4-FFF2-40B4-BE49-F238E27FC236}">
                <a16:creationId xmlns:a16="http://schemas.microsoft.com/office/drawing/2014/main" xmlns="" id="{5F637E18-EF26-4327-9077-7FFC67B98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3EED6667-6BE8-A2AB-422A-5A1D89727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8FBE1-1203-FCDC-5133-76982BDC5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04" y="2644583"/>
            <a:ext cx="5414661" cy="123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400" b="1">
                <a:solidFill>
                  <a:srgbClr val="515151"/>
                </a:solidFill>
              </a:rPr>
              <a:t>Humberto</a:t>
            </a: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>
                <a:solidFill>
                  <a:srgbClr val="515151"/>
                </a:solidFill>
              </a:rPr>
              <a:t>Notebook Samsung Expert X24 - Tela 15.6" Full HD, Intel Core i5 5200U, 16GB, HD 2TB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515151"/>
                </a:solidFill>
                <a:cs typeface="Calibri Light" panose="020F0302020204030204"/>
              </a:rPr>
              <a:t>Sistema </a:t>
            </a:r>
            <a:r>
              <a:rPr lang="en-US" sz="2400" err="1">
                <a:solidFill>
                  <a:srgbClr val="515151"/>
                </a:solidFill>
                <a:cs typeface="Calibri Light" panose="020F0302020204030204"/>
              </a:rPr>
              <a:t>Operacional</a:t>
            </a:r>
            <a:r>
              <a:rPr lang="en-US" sz="2400">
                <a:solidFill>
                  <a:srgbClr val="515151"/>
                </a:solidFill>
                <a:cs typeface="Calibri Light" panose="020F0302020204030204"/>
              </a:rPr>
              <a:t>: Ubuntu 24.02 (Linux)</a:t>
            </a:r>
          </a:p>
          <a:p>
            <a:pPr algn="just"/>
            <a:endParaRPr lang="en-US" sz="36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CB422E05-C55C-B609-AC28-562A2C1B837E}"/>
              </a:ext>
            </a:extLst>
          </p:cNvPr>
          <p:cNvSpPr txBox="1">
            <a:spLocks/>
          </p:cNvSpPr>
          <p:nvPr/>
        </p:nvSpPr>
        <p:spPr>
          <a:xfrm>
            <a:off x="741958" y="397142"/>
            <a:ext cx="7015498" cy="123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err="1">
                <a:cs typeface="Calibri Light"/>
              </a:rPr>
              <a:t>Materiais</a:t>
            </a:r>
            <a:r>
              <a:rPr lang="en-US" sz="3600" b="1">
                <a:cs typeface="Calibri Light"/>
              </a:rPr>
              <a:t>  </a:t>
            </a:r>
            <a:endParaRPr lang="en-US" sz="3600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69E579B-19C4-6254-E494-E141868ECA70}"/>
              </a:ext>
            </a:extLst>
          </p:cNvPr>
          <p:cNvSpPr txBox="1">
            <a:spLocks/>
          </p:cNvSpPr>
          <p:nvPr/>
        </p:nvSpPr>
        <p:spPr>
          <a:xfrm>
            <a:off x="6272770" y="2809475"/>
            <a:ext cx="5414661" cy="1235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>
                <a:solidFill>
                  <a:srgbClr val="515151"/>
                </a:solidFill>
              </a:rPr>
              <a:t>Lucas</a:t>
            </a: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>
                <a:solidFill>
                  <a:srgbClr val="515151"/>
                </a:solidFill>
                <a:ea typeface="+mj-lt"/>
                <a:cs typeface="+mj-lt"/>
              </a:rPr>
              <a:t>DESKTOP-6VT68N9</a:t>
            </a:r>
            <a:r>
              <a:rPr lang="en-US" sz="2400">
                <a:solidFill>
                  <a:srgbClr val="515151"/>
                </a:solidFill>
              </a:rPr>
              <a:t> Tela 15.6" </a:t>
            </a:r>
            <a:r>
              <a:rPr lang="en-US" sz="2400">
                <a:solidFill>
                  <a:srgbClr val="515151"/>
                </a:solidFill>
                <a:ea typeface="+mj-lt"/>
                <a:cs typeface="+mj-lt"/>
              </a:rPr>
              <a:t>Intel(R) Core(TM) i5-2520M CPU  2.50GHz   2.50 GHz</a:t>
            </a:r>
            <a:r>
              <a:rPr lang="en-US" sz="2400">
                <a:highlight>
                  <a:srgbClr val="FFFF00"/>
                </a:highlight>
              </a:rPr>
              <a:t/>
            </a:r>
            <a:br>
              <a:rPr lang="en-US" sz="2400">
                <a:highlight>
                  <a:srgbClr val="FFFF00"/>
                </a:highlight>
              </a:rPr>
            </a:br>
            <a:r>
              <a:rPr lang="en-US" sz="2400">
                <a:highlight>
                  <a:srgbClr val="FFFF00"/>
                </a:highlight>
              </a:rPr>
              <a:t/>
            </a:r>
            <a:br>
              <a:rPr lang="en-US" sz="2400">
                <a:highlight>
                  <a:srgbClr val="FFFF00"/>
                </a:highlight>
              </a:rPr>
            </a:br>
            <a:r>
              <a:rPr lang="en-US" sz="2400">
                <a:solidFill>
                  <a:srgbClr val="515151"/>
                </a:solidFill>
                <a:cs typeface="Calibri Light" panose="020F0302020204030204"/>
              </a:rPr>
              <a:t>Sistema </a:t>
            </a:r>
            <a:r>
              <a:rPr lang="en-US" sz="2400" err="1">
                <a:solidFill>
                  <a:srgbClr val="515151"/>
                </a:solidFill>
                <a:cs typeface="Calibri Light" panose="020F0302020204030204"/>
              </a:rPr>
              <a:t>Operacional</a:t>
            </a:r>
            <a:r>
              <a:rPr lang="en-US" sz="2400">
                <a:solidFill>
                  <a:srgbClr val="515151"/>
                </a:solidFill>
                <a:cs typeface="Calibri Light" panose="020F0302020204030204"/>
              </a:rPr>
              <a:t>: </a:t>
            </a:r>
            <a:r>
              <a:rPr lang="en-US" sz="2400">
                <a:solidFill>
                  <a:srgbClr val="515151"/>
                </a:solidFill>
                <a:ea typeface="+mj-lt"/>
                <a:cs typeface="+mj-lt"/>
              </a:rPr>
              <a:t>Windows 10 Pro</a:t>
            </a:r>
            <a:endParaRPr lang="en-US">
              <a:cs typeface="Calibri Light"/>
            </a:endParaRPr>
          </a:p>
          <a:p>
            <a:pPr algn="just"/>
            <a:endParaRPr lang="en-US" sz="36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1874E18-B867-21B5-3EF9-C7322A382194}"/>
              </a:ext>
            </a:extLst>
          </p:cNvPr>
          <p:cNvSpPr txBox="1">
            <a:spLocks/>
          </p:cNvSpPr>
          <p:nvPr/>
        </p:nvSpPr>
        <p:spPr>
          <a:xfrm>
            <a:off x="194941" y="5285690"/>
            <a:ext cx="5414661" cy="1235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>
                <a:solidFill>
                  <a:srgbClr val="515151"/>
                </a:solidFill>
              </a:rPr>
              <a:t>João </a:t>
            </a: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>
                <a:solidFill>
                  <a:srgbClr val="515151"/>
                </a:solidFill>
              </a:rPr>
              <a:t>Notebook Asus - Tela 15.6" , Intel Core i5 9400F, 16GB, HD 1TB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515151"/>
                </a:solidFill>
                <a:cs typeface="Calibri Light" panose="020F0302020204030204"/>
              </a:rPr>
              <a:t>Sistema </a:t>
            </a:r>
            <a:r>
              <a:rPr lang="en-US" sz="2400" err="1">
                <a:solidFill>
                  <a:srgbClr val="515151"/>
                </a:solidFill>
                <a:cs typeface="Calibri Light" panose="020F0302020204030204"/>
              </a:rPr>
              <a:t>Operacional</a:t>
            </a:r>
            <a:r>
              <a:rPr lang="en-US" sz="2400">
                <a:solidFill>
                  <a:srgbClr val="515151"/>
                </a:solidFill>
                <a:cs typeface="Calibri Light" panose="020F0302020204030204"/>
              </a:rPr>
              <a:t>: Windows 10</a:t>
            </a:r>
            <a:endParaRPr lang="en-US"/>
          </a:p>
          <a:p>
            <a:pPr algn="just"/>
            <a:endParaRPr lang="en-US" sz="360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Picture 2" descr="A penguin sitting next to a logo&#10;&#10;Description automatically generated">
            <a:extLst>
              <a:ext uri="{FF2B5EF4-FFF2-40B4-BE49-F238E27FC236}">
                <a16:creationId xmlns:a16="http://schemas.microsoft.com/office/drawing/2014/main" xmlns="" id="{C22CD806-360D-D76A-9726-45859628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91" y="4443983"/>
            <a:ext cx="3556000" cy="22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4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C18B47EC-880C-488C-A09F-1082C7675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xmlns="" id="{44BF5144-F7BD-4540-9CFD-700A8426DA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of a google chrome&#10;&#10;Description automatically generated">
            <a:extLst>
              <a:ext uri="{FF2B5EF4-FFF2-40B4-BE49-F238E27FC236}">
                <a16:creationId xmlns:a16="http://schemas.microsoft.com/office/drawing/2014/main" xmlns="" id="{4FBF04AB-FDA8-9FC7-83ED-B947FF574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" r="1" b="732"/>
          <a:stretch/>
        </p:blipFill>
        <p:spPr>
          <a:xfrm>
            <a:off x="5093983" y="341783"/>
            <a:ext cx="1679575" cy="1652588"/>
          </a:xfrm>
          <a:prstGeom prst="rect">
            <a:avLst/>
          </a:prstGeom>
        </p:spPr>
      </p:pic>
      <p:pic>
        <p:nvPicPr>
          <p:cNvPr id="4" name="Picture 3" descr="A red and white flag with a white triangle&#10;&#10;Description automatically generated">
            <a:extLst>
              <a:ext uri="{FF2B5EF4-FFF2-40B4-BE49-F238E27FC236}">
                <a16:creationId xmlns:a16="http://schemas.microsoft.com/office/drawing/2014/main" xmlns="" id="{E18A5919-4C2D-3257-C6DF-B4FF5EF5F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7" r="15824" b="2"/>
          <a:stretch/>
        </p:blipFill>
        <p:spPr>
          <a:xfrm>
            <a:off x="7803525" y="227690"/>
            <a:ext cx="1679575" cy="1677988"/>
          </a:xfrm>
          <a:prstGeom prst="rect">
            <a:avLst/>
          </a:prstGeom>
        </p:spPr>
      </p:pic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xmlns="" id="{D377A89E-552F-2B6D-304A-8596C4342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" b="9"/>
          <a:stretch/>
        </p:blipFill>
        <p:spPr>
          <a:xfrm>
            <a:off x="5930689" y="4216833"/>
            <a:ext cx="2324544" cy="2337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96966F0-85B8-3AA1-C0C9-FE4A6DF392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1" r="1649" b="2"/>
          <a:stretch/>
        </p:blipFill>
        <p:spPr>
          <a:xfrm>
            <a:off x="6772834" y="2509933"/>
            <a:ext cx="2386741" cy="1290378"/>
          </a:xfrm>
          <a:prstGeom prst="rect">
            <a:avLst/>
          </a:prstGeom>
        </p:spPr>
      </p:pic>
      <p:pic>
        <p:nvPicPr>
          <p:cNvPr id="8" name="Picture 7" descr="A green and white logo&#10;&#10;Description automatically generated">
            <a:extLst>
              <a:ext uri="{FF2B5EF4-FFF2-40B4-BE49-F238E27FC236}">
                <a16:creationId xmlns:a16="http://schemas.microsoft.com/office/drawing/2014/main" xmlns="" id="{74D2F08E-D3D5-2854-EF5B-05E30CFD4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7168" y="3229312"/>
            <a:ext cx="2493858" cy="2518842"/>
          </a:xfrm>
          <a:prstGeom prst="rect">
            <a:avLst/>
          </a:prstGeom>
        </p:spPr>
      </p:pic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xmlns="" id="{6D491B1C-B311-BFA6-ACAE-47306983EA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11" r="5789" b="-1"/>
          <a:stretch/>
        </p:blipFill>
        <p:spPr>
          <a:xfrm>
            <a:off x="10049355" y="850917"/>
            <a:ext cx="1616075" cy="2106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8FBE1-1203-FCDC-5133-76982BDC5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98" y="1899942"/>
            <a:ext cx="4971981" cy="2944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Aplicativos</a:t>
            </a: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4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Linguagem</a:t>
            </a: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utilizada</a:t>
            </a:r>
            <a:r>
              <a:rPr lang="en-US" sz="3400" b="1">
                <a:solidFill>
                  <a:srgbClr val="FFFFFF"/>
                </a:solidFill>
              </a:rPr>
              <a:t> </a:t>
            </a:r>
            <a:endParaRPr lang="en-US" sz="25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D4997651-D983-29E8-6AF9-914CA3CBF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5228" y="4184429"/>
            <a:ext cx="1701071" cy="2395304"/>
          </a:xfrm>
          <a:prstGeom prst="rect">
            <a:avLst/>
          </a:prstGeom>
        </p:spPr>
      </p:pic>
      <p:pic>
        <p:nvPicPr>
          <p:cNvPr id="11" name="Picture 10" descr="A logo of a video camera&#10;&#10;Description automatically generated">
            <a:extLst>
              <a:ext uri="{FF2B5EF4-FFF2-40B4-BE49-F238E27FC236}">
                <a16:creationId xmlns:a16="http://schemas.microsoft.com/office/drawing/2014/main" xmlns="" id="{7497DA38-32D1-A276-8ED9-262A21403A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8687" y="5482729"/>
            <a:ext cx="2798165" cy="1376442"/>
          </a:xfrm>
          <a:prstGeom prst="rect">
            <a:avLst/>
          </a:prstGeom>
        </p:spPr>
      </p:pic>
      <p:pic>
        <p:nvPicPr>
          <p:cNvPr id="12" name="Picture 11" descr="A green and white phone logo&#10;&#10;Description automatically generated">
            <a:extLst>
              <a:ext uri="{FF2B5EF4-FFF2-40B4-BE49-F238E27FC236}">
                <a16:creationId xmlns:a16="http://schemas.microsoft.com/office/drawing/2014/main" xmlns="" id="{624F5462-20AD-7D9C-FD08-3532E68725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2277" y="2739334"/>
            <a:ext cx="1349042" cy="1379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EB01039-93DD-A3C7-EB21-F51CB52EFA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7909" y="222354"/>
            <a:ext cx="1335134" cy="11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43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xmlns="" id="{90629D06-B018-59EA-7A0B-E8EB2B663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29" b="24657"/>
          <a:stretch/>
        </p:blipFill>
        <p:spPr>
          <a:xfrm>
            <a:off x="1333470" y="477809"/>
            <a:ext cx="9168964" cy="278621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559C9-9269-E234-BBB4-D672AA53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944" y="3264019"/>
            <a:ext cx="9886431" cy="24526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4000" dirty="0" err="1">
                <a:cs typeface="Calibri"/>
              </a:rPr>
              <a:t>Escolhemos</a:t>
            </a:r>
            <a:r>
              <a:rPr lang="en-US" sz="4000" dirty="0">
                <a:cs typeface="Calibri"/>
              </a:rPr>
              <a:t> o </a:t>
            </a:r>
            <a:r>
              <a:rPr lang="en-US" sz="4000" dirty="0" err="1">
                <a:cs typeface="Calibri"/>
              </a:rPr>
              <a:t>servidor</a:t>
            </a:r>
            <a:r>
              <a:rPr lang="en-US" sz="4000" dirty="0">
                <a:cs typeface="Calibri"/>
              </a:rPr>
              <a:t> </a:t>
            </a:r>
            <a:r>
              <a:rPr lang="en-US" sz="4000" dirty="0" err="1">
                <a:cs typeface="Calibri"/>
              </a:rPr>
              <a:t>Locaweb</a:t>
            </a:r>
            <a:r>
              <a:rPr lang="en-US" sz="4000" dirty="0">
                <a:cs typeface="Calibri"/>
              </a:rPr>
              <a:t> para </a:t>
            </a:r>
            <a:r>
              <a:rPr lang="en-US" sz="4000" dirty="0" err="1">
                <a:cs typeface="Calibri"/>
              </a:rPr>
              <a:t>hospedarmos</a:t>
            </a:r>
            <a:r>
              <a:rPr lang="en-US" sz="4000" dirty="0">
                <a:cs typeface="Calibri"/>
              </a:rPr>
              <a:t> o </a:t>
            </a:r>
            <a:r>
              <a:rPr lang="en-US" sz="4000" dirty="0" err="1">
                <a:cs typeface="Calibri"/>
              </a:rPr>
              <a:t>nosso</a:t>
            </a:r>
            <a:r>
              <a:rPr lang="en-US" sz="4000" dirty="0">
                <a:cs typeface="Calibri"/>
              </a:rPr>
              <a:t> site e </a:t>
            </a:r>
            <a:r>
              <a:rPr lang="en-US" sz="4000" dirty="0" err="1">
                <a:cs typeface="Calibri"/>
              </a:rPr>
              <a:t>selecionamos</a:t>
            </a:r>
            <a:r>
              <a:rPr lang="en-US" sz="4000" dirty="0">
                <a:cs typeface="Calibri"/>
              </a:rPr>
              <a:t> o </a:t>
            </a:r>
            <a:r>
              <a:rPr lang="en-US" sz="4000" dirty="0" err="1">
                <a:cs typeface="Calibri"/>
              </a:rPr>
              <a:t>preço</a:t>
            </a:r>
            <a:r>
              <a:rPr lang="en-US" sz="4000" dirty="0">
                <a:cs typeface="Calibri"/>
              </a:rPr>
              <a:t> de R$ 89,90, </a:t>
            </a:r>
            <a:r>
              <a:rPr lang="en-US" sz="4000" dirty="0" err="1">
                <a:cs typeface="Calibri"/>
              </a:rPr>
              <a:t>onde</a:t>
            </a:r>
            <a:r>
              <a:rPr lang="en-US" sz="4000" dirty="0">
                <a:cs typeface="Calibri"/>
              </a:rPr>
              <a:t> o </a:t>
            </a:r>
            <a:r>
              <a:rPr lang="en-US" sz="4000" dirty="0" err="1">
                <a:cs typeface="Calibri"/>
              </a:rPr>
              <a:t>mesmo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possui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benefícios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como</a:t>
            </a:r>
            <a:r>
              <a:rPr lang="en-US" sz="4000" dirty="0">
                <a:cs typeface="Calibri"/>
              </a:rPr>
              <a:t> 4 GB de </a:t>
            </a:r>
            <a:r>
              <a:rPr lang="en-US" sz="4000" dirty="0" err="1">
                <a:cs typeface="Calibri"/>
              </a:rPr>
              <a:t>memória</a:t>
            </a:r>
            <a:r>
              <a:rPr lang="en-US" sz="4000" dirty="0">
                <a:cs typeface="Calibri"/>
              </a:rPr>
              <a:t>, 120 GB de disco SSD e </a:t>
            </a:r>
            <a:r>
              <a:rPr lang="en-US" sz="4000" dirty="0" err="1">
                <a:cs typeface="Calibri"/>
              </a:rPr>
              <a:t>Transferência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ilimitada</a:t>
            </a:r>
            <a:r>
              <a:rPr lang="en-US" sz="4000" dirty="0">
                <a:cs typeface="Calibri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495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CC7D015-0DD8-420F-A568-AC4FEDC41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C595556-C814-4F1F-B0E5-71812F38A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Script de computador num ecrã">
            <a:extLst>
              <a:ext uri="{FF2B5EF4-FFF2-40B4-BE49-F238E27FC236}">
                <a16:creationId xmlns:a16="http://schemas.microsoft.com/office/drawing/2014/main" xmlns="" id="{3D6AF9A8-F667-6325-A228-298727A57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573" r="-2" b="90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559C9-9269-E234-BBB4-D672AA53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469" y="782041"/>
            <a:ext cx="6779344" cy="5097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6600" b="1">
                <a:solidFill>
                  <a:srgbClr val="FFFFFF"/>
                </a:solidFill>
                <a:cs typeface="Calibri"/>
              </a:rPr>
              <a:t>Vamos para o site?</a:t>
            </a:r>
          </a:p>
        </p:txBody>
      </p:sp>
    </p:spTree>
    <p:extLst>
      <p:ext uri="{BB962C8B-B14F-4D97-AF65-F5344CB8AC3E}">
        <p14:creationId xmlns:p14="http://schemas.microsoft.com/office/powerpoint/2010/main" val="4087924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173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Projeto: Site Psicólogo </vt:lpstr>
      <vt:lpstr>Introdução</vt:lpstr>
      <vt:lpstr>Objetivo Geral</vt:lpstr>
      <vt:lpstr>Objetivo Específico</vt:lpstr>
      <vt:lpstr>Desenvolvimento</vt:lpstr>
      <vt:lpstr>Humberto  Notebook Samsung Expert X24 - Tela 15.6" Full HD, Intel Core i5 5200U, 16GB, HD 2TB  Sistema Operacional: Ubuntu 24.02 (Linux) </vt:lpstr>
      <vt:lpstr>Aplicativos/Linguagem utilizada 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HUMBERTO HENRIQUE DE ALMEIDA FREITAS</cp:lastModifiedBy>
  <cp:revision>33</cp:revision>
  <dcterms:created xsi:type="dcterms:W3CDTF">2023-11-28T17:37:58Z</dcterms:created>
  <dcterms:modified xsi:type="dcterms:W3CDTF">2023-12-06T03:21:02Z</dcterms:modified>
</cp:coreProperties>
</file>