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1"/>
  </p:notesMasterIdLst>
  <p:sldIdLst>
    <p:sldId id="265" r:id="rId3"/>
    <p:sldId id="327" r:id="rId4"/>
    <p:sldId id="345" r:id="rId5"/>
    <p:sldId id="357" r:id="rId6"/>
    <p:sldId id="297" r:id="rId7"/>
    <p:sldId id="347" r:id="rId8"/>
    <p:sldId id="356" r:id="rId9"/>
    <p:sldId id="35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F0CA670-ADD9-41FE-A5F3-70DBD16EE4A3}">
          <p14:sldIdLst>
            <p14:sldId id="265"/>
            <p14:sldId id="327"/>
            <p14:sldId id="345"/>
            <p14:sldId id="357"/>
            <p14:sldId id="297"/>
            <p14:sldId id="347"/>
            <p14:sldId id="356"/>
            <p14:sldId id="354"/>
          </p14:sldIdLst>
        </p14:section>
        <p14:section name="无标题节" id="{3C43D4A4-FB06-4E91-B9D1-C93B14CF1F8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9C6"/>
    <a:srgbClr val="2F5597"/>
    <a:srgbClr val="E6E6E6"/>
    <a:srgbClr val="FFF1AE"/>
    <a:srgbClr val="FFDD5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86877" autoAdjust="0"/>
  </p:normalViewPr>
  <p:slideViewPr>
    <p:cSldViewPr snapToGrid="0">
      <p:cViewPr>
        <p:scale>
          <a:sx n="75" d="100"/>
          <a:sy n="75" d="100"/>
        </p:scale>
        <p:origin x="869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FEF06-22F4-4474-B2F9-720091EFBBDF}" type="doc">
      <dgm:prSet loTypeId="urn:microsoft.com/office/officeart/2005/8/layout/vProcess5" loCatId="process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17DE8C3E-6FB5-40D8-9DB7-A9C07DB063C6}">
      <dgm:prSet phldrT="[文本]" custT="1"/>
      <dgm:spPr/>
      <dgm:t>
        <a:bodyPr/>
        <a:lstStyle/>
        <a:p>
          <a:pPr marL="0" algn="r" defTabSz="914400" rtl="0" eaLnBrk="1" latinLnBrk="0" hangingPunct="1"/>
          <a:r>
            <a:rPr lang="zh-CN" altLang="en-US" sz="40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文献学习</a:t>
          </a:r>
        </a:p>
      </dgm:t>
    </dgm:pt>
    <dgm:pt modelId="{7F773F95-4D5B-4F46-9218-1E4B318C2057}" type="parTrans" cxnId="{003D36EE-513E-40B6-B92B-F33BE00E2847}">
      <dgm:prSet/>
      <dgm:spPr/>
      <dgm:t>
        <a:bodyPr/>
        <a:lstStyle/>
        <a:p>
          <a:pPr algn="l"/>
          <a:endParaRPr lang="zh-CN" altLang="en-US"/>
        </a:p>
      </dgm:t>
    </dgm:pt>
    <dgm:pt modelId="{4F781447-A444-471B-BAF0-8C23B807DA0C}" type="sibTrans" cxnId="{003D36EE-513E-40B6-B92B-F33BE00E2847}">
      <dgm:prSet/>
      <dgm:spPr/>
      <dgm:t>
        <a:bodyPr/>
        <a:lstStyle/>
        <a:p>
          <a:pPr algn="l"/>
          <a:endParaRPr lang="zh-CN" altLang="en-US"/>
        </a:p>
      </dgm:t>
    </dgm:pt>
    <dgm:pt modelId="{9ACDF1C6-C24B-4D74-B7CC-6FD7D0D9935A}">
      <dgm:prSet phldrT="[文本]" custT="1"/>
      <dgm:spPr/>
      <dgm:t>
        <a:bodyPr/>
        <a:lstStyle/>
        <a:p>
          <a:pPr algn="r"/>
          <a:r>
            <a:rPr lang="zh-CN" altLang="en-US" sz="40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核心技术</a:t>
          </a:r>
        </a:p>
      </dgm:t>
    </dgm:pt>
    <dgm:pt modelId="{CDD2E816-A082-4B53-AA29-E29D0D31ED64}" type="parTrans" cxnId="{3BE658A9-E32D-4E5E-BAF2-CE93C47A25D4}">
      <dgm:prSet/>
      <dgm:spPr/>
      <dgm:t>
        <a:bodyPr/>
        <a:lstStyle/>
        <a:p>
          <a:pPr algn="l"/>
          <a:endParaRPr lang="zh-CN" altLang="en-US"/>
        </a:p>
      </dgm:t>
    </dgm:pt>
    <dgm:pt modelId="{1CE8D926-E394-408B-B637-B985D7BBB0D0}" type="sibTrans" cxnId="{3BE658A9-E32D-4E5E-BAF2-CE93C47A25D4}">
      <dgm:prSet/>
      <dgm:spPr/>
      <dgm:t>
        <a:bodyPr/>
        <a:lstStyle/>
        <a:p>
          <a:pPr algn="l"/>
          <a:endParaRPr lang="zh-CN" altLang="en-US"/>
        </a:p>
      </dgm:t>
    </dgm:pt>
    <dgm:pt modelId="{B1758B08-8F9D-4AB2-86DC-64A8823BC766}">
      <dgm:prSet phldrT="[文本]" custT="1"/>
      <dgm:spPr/>
      <dgm:t>
        <a:bodyPr/>
        <a:lstStyle/>
        <a:p>
          <a:pPr algn="r"/>
          <a:r>
            <a:rPr lang="zh-CN" altLang="en-US" sz="4000" b="1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改进方法</a:t>
          </a:r>
        </a:p>
      </dgm:t>
    </dgm:pt>
    <dgm:pt modelId="{AB70D722-2442-4089-B08E-61254646B664}" type="parTrans" cxnId="{24FD031F-539E-4364-9FB5-3BEAA7F12831}">
      <dgm:prSet/>
      <dgm:spPr/>
      <dgm:t>
        <a:bodyPr/>
        <a:lstStyle/>
        <a:p>
          <a:pPr algn="l"/>
          <a:endParaRPr lang="zh-CN" altLang="en-US"/>
        </a:p>
      </dgm:t>
    </dgm:pt>
    <dgm:pt modelId="{91083085-6A46-4B73-A149-D3060729E3D1}" type="sibTrans" cxnId="{24FD031F-539E-4364-9FB5-3BEAA7F12831}">
      <dgm:prSet/>
      <dgm:spPr/>
      <dgm:t>
        <a:bodyPr/>
        <a:lstStyle/>
        <a:p>
          <a:pPr algn="l"/>
          <a:endParaRPr lang="zh-CN" altLang="en-US"/>
        </a:p>
      </dgm:t>
    </dgm:pt>
    <dgm:pt modelId="{19C99E2A-0B69-438D-8D3D-0FEEF2AD47DC}">
      <dgm:prSet phldrT="[文本]" custT="1"/>
      <dgm:spPr/>
      <dgm:t>
        <a:bodyPr/>
        <a:lstStyle/>
        <a:p>
          <a:pPr algn="r"/>
          <a:r>
            <a:rPr lang="zh-CN" altLang="en-US" sz="40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所需材料</a:t>
          </a:r>
        </a:p>
      </dgm:t>
    </dgm:pt>
    <dgm:pt modelId="{5C1C2C18-F966-4C5D-A97B-DFCBD6B1DDF8}" type="parTrans" cxnId="{7F6BE968-A427-4B67-BE85-D6EEE7251EA9}">
      <dgm:prSet/>
      <dgm:spPr/>
      <dgm:t>
        <a:bodyPr/>
        <a:lstStyle/>
        <a:p>
          <a:pPr algn="l"/>
          <a:endParaRPr lang="zh-CN" altLang="en-US"/>
        </a:p>
      </dgm:t>
    </dgm:pt>
    <dgm:pt modelId="{14EAF02A-5762-4369-BE48-F0A5E7F782F4}" type="sibTrans" cxnId="{7F6BE968-A427-4B67-BE85-D6EEE7251EA9}">
      <dgm:prSet/>
      <dgm:spPr/>
      <dgm:t>
        <a:bodyPr/>
        <a:lstStyle/>
        <a:p>
          <a:pPr algn="l"/>
          <a:endParaRPr lang="zh-CN" altLang="en-US"/>
        </a:p>
      </dgm:t>
    </dgm:pt>
    <dgm:pt modelId="{F9311462-E194-47CD-BBE3-8A5B562DFAAB}" type="pres">
      <dgm:prSet presAssocID="{BA8FEF06-22F4-4474-B2F9-720091EFBBDF}" presName="outerComposite" presStyleCnt="0">
        <dgm:presLayoutVars>
          <dgm:chMax val="5"/>
          <dgm:dir/>
          <dgm:resizeHandles val="exact"/>
        </dgm:presLayoutVars>
      </dgm:prSet>
      <dgm:spPr/>
    </dgm:pt>
    <dgm:pt modelId="{22275B35-8F09-4627-B173-161387238141}" type="pres">
      <dgm:prSet presAssocID="{BA8FEF06-22F4-4474-B2F9-720091EFBBDF}" presName="dummyMaxCanvas" presStyleCnt="0">
        <dgm:presLayoutVars/>
      </dgm:prSet>
      <dgm:spPr/>
    </dgm:pt>
    <dgm:pt modelId="{0A6A0F2D-B91B-4A57-B285-5FB970864FB0}" type="pres">
      <dgm:prSet presAssocID="{BA8FEF06-22F4-4474-B2F9-720091EFBBDF}" presName="FourNodes_1" presStyleLbl="node1" presStyleIdx="0" presStyleCnt="4">
        <dgm:presLayoutVars>
          <dgm:bulletEnabled val="1"/>
        </dgm:presLayoutVars>
      </dgm:prSet>
      <dgm:spPr/>
    </dgm:pt>
    <dgm:pt modelId="{F60D2B20-B618-4BCD-8FDD-B06604598DDC}" type="pres">
      <dgm:prSet presAssocID="{BA8FEF06-22F4-4474-B2F9-720091EFBBDF}" presName="FourNodes_2" presStyleLbl="node1" presStyleIdx="1" presStyleCnt="4">
        <dgm:presLayoutVars>
          <dgm:bulletEnabled val="1"/>
        </dgm:presLayoutVars>
      </dgm:prSet>
      <dgm:spPr/>
    </dgm:pt>
    <dgm:pt modelId="{CDF92F66-114B-41CC-924A-193B1AA425D7}" type="pres">
      <dgm:prSet presAssocID="{BA8FEF06-22F4-4474-B2F9-720091EFBBDF}" presName="FourNodes_3" presStyleLbl="node1" presStyleIdx="2" presStyleCnt="4">
        <dgm:presLayoutVars>
          <dgm:bulletEnabled val="1"/>
        </dgm:presLayoutVars>
      </dgm:prSet>
      <dgm:spPr/>
    </dgm:pt>
    <dgm:pt modelId="{0D382B4D-1A34-4D25-B129-9AB554C30607}" type="pres">
      <dgm:prSet presAssocID="{BA8FEF06-22F4-4474-B2F9-720091EFBBDF}" presName="FourNodes_4" presStyleLbl="node1" presStyleIdx="3" presStyleCnt="4">
        <dgm:presLayoutVars>
          <dgm:bulletEnabled val="1"/>
        </dgm:presLayoutVars>
      </dgm:prSet>
      <dgm:spPr/>
    </dgm:pt>
    <dgm:pt modelId="{765F4612-338E-4688-A71A-C237974E6F66}" type="pres">
      <dgm:prSet presAssocID="{BA8FEF06-22F4-4474-B2F9-720091EFBBDF}" presName="FourConn_1-2" presStyleLbl="fgAccFollowNode1" presStyleIdx="0" presStyleCnt="3">
        <dgm:presLayoutVars>
          <dgm:bulletEnabled val="1"/>
        </dgm:presLayoutVars>
      </dgm:prSet>
      <dgm:spPr/>
    </dgm:pt>
    <dgm:pt modelId="{B473DA38-A3B5-4E8E-80A5-EBCA80305C38}" type="pres">
      <dgm:prSet presAssocID="{BA8FEF06-22F4-4474-B2F9-720091EFBBDF}" presName="FourConn_2-3" presStyleLbl="fgAccFollowNode1" presStyleIdx="1" presStyleCnt="3">
        <dgm:presLayoutVars>
          <dgm:bulletEnabled val="1"/>
        </dgm:presLayoutVars>
      </dgm:prSet>
      <dgm:spPr/>
    </dgm:pt>
    <dgm:pt modelId="{7420EAD0-2DD3-4D7E-B220-8362C273470C}" type="pres">
      <dgm:prSet presAssocID="{BA8FEF06-22F4-4474-B2F9-720091EFBBDF}" presName="FourConn_3-4" presStyleLbl="fgAccFollowNode1" presStyleIdx="2" presStyleCnt="3">
        <dgm:presLayoutVars>
          <dgm:bulletEnabled val="1"/>
        </dgm:presLayoutVars>
      </dgm:prSet>
      <dgm:spPr/>
    </dgm:pt>
    <dgm:pt modelId="{CD88F655-0AEC-4B45-BF18-2C01C361FFE8}" type="pres">
      <dgm:prSet presAssocID="{BA8FEF06-22F4-4474-B2F9-720091EFBBDF}" presName="FourNodes_1_text" presStyleLbl="node1" presStyleIdx="3" presStyleCnt="4">
        <dgm:presLayoutVars>
          <dgm:bulletEnabled val="1"/>
        </dgm:presLayoutVars>
      </dgm:prSet>
      <dgm:spPr/>
    </dgm:pt>
    <dgm:pt modelId="{115442E5-5789-4217-85EE-54DB405BAC35}" type="pres">
      <dgm:prSet presAssocID="{BA8FEF06-22F4-4474-B2F9-720091EFBBDF}" presName="FourNodes_2_text" presStyleLbl="node1" presStyleIdx="3" presStyleCnt="4">
        <dgm:presLayoutVars>
          <dgm:bulletEnabled val="1"/>
        </dgm:presLayoutVars>
      </dgm:prSet>
      <dgm:spPr/>
    </dgm:pt>
    <dgm:pt modelId="{3B796FA7-05F4-4556-BB65-6E21FCC31009}" type="pres">
      <dgm:prSet presAssocID="{BA8FEF06-22F4-4474-B2F9-720091EFBBDF}" presName="FourNodes_3_text" presStyleLbl="node1" presStyleIdx="3" presStyleCnt="4">
        <dgm:presLayoutVars>
          <dgm:bulletEnabled val="1"/>
        </dgm:presLayoutVars>
      </dgm:prSet>
      <dgm:spPr/>
    </dgm:pt>
    <dgm:pt modelId="{B1264919-D801-4F4C-8D37-376ED7994333}" type="pres">
      <dgm:prSet presAssocID="{BA8FEF06-22F4-4474-B2F9-720091EFBBD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1C54A0C-89D9-4AA6-AB88-8DD9023180E0}" type="presOf" srcId="{B1758B08-8F9D-4AB2-86DC-64A8823BC766}" destId="{CDF92F66-114B-41CC-924A-193B1AA425D7}" srcOrd="0" destOrd="0" presId="urn:microsoft.com/office/officeart/2005/8/layout/vProcess5"/>
    <dgm:cxn modelId="{4F66160D-D05E-4AB6-A92D-2410910893B4}" type="presOf" srcId="{4F781447-A444-471B-BAF0-8C23B807DA0C}" destId="{765F4612-338E-4688-A71A-C237974E6F66}" srcOrd="0" destOrd="0" presId="urn:microsoft.com/office/officeart/2005/8/layout/vProcess5"/>
    <dgm:cxn modelId="{B2959A10-82F7-4234-93E8-0BF1D4044F27}" type="presOf" srcId="{17DE8C3E-6FB5-40D8-9DB7-A9C07DB063C6}" destId="{0A6A0F2D-B91B-4A57-B285-5FB970864FB0}" srcOrd="0" destOrd="0" presId="urn:microsoft.com/office/officeart/2005/8/layout/vProcess5"/>
    <dgm:cxn modelId="{24FD031F-539E-4364-9FB5-3BEAA7F12831}" srcId="{BA8FEF06-22F4-4474-B2F9-720091EFBBDF}" destId="{B1758B08-8F9D-4AB2-86DC-64A8823BC766}" srcOrd="2" destOrd="0" parTransId="{AB70D722-2442-4089-B08E-61254646B664}" sibTransId="{91083085-6A46-4B73-A149-D3060729E3D1}"/>
    <dgm:cxn modelId="{CAA5E868-5B53-4797-B988-9CF228B4F83D}" type="presOf" srcId="{19C99E2A-0B69-438D-8D3D-0FEEF2AD47DC}" destId="{0D382B4D-1A34-4D25-B129-9AB554C30607}" srcOrd="0" destOrd="0" presId="urn:microsoft.com/office/officeart/2005/8/layout/vProcess5"/>
    <dgm:cxn modelId="{7F6BE968-A427-4B67-BE85-D6EEE7251EA9}" srcId="{BA8FEF06-22F4-4474-B2F9-720091EFBBDF}" destId="{19C99E2A-0B69-438D-8D3D-0FEEF2AD47DC}" srcOrd="3" destOrd="0" parTransId="{5C1C2C18-F966-4C5D-A97B-DFCBD6B1DDF8}" sibTransId="{14EAF02A-5762-4369-BE48-F0A5E7F782F4}"/>
    <dgm:cxn modelId="{E250BE73-2C47-4658-B8D0-F833F7E3C5F8}" type="presOf" srcId="{9ACDF1C6-C24B-4D74-B7CC-6FD7D0D9935A}" destId="{F60D2B20-B618-4BCD-8FDD-B06604598DDC}" srcOrd="0" destOrd="0" presId="urn:microsoft.com/office/officeart/2005/8/layout/vProcess5"/>
    <dgm:cxn modelId="{82A06058-F148-48CF-B52F-4BB8BD7DB5CD}" type="presOf" srcId="{B1758B08-8F9D-4AB2-86DC-64A8823BC766}" destId="{3B796FA7-05F4-4556-BB65-6E21FCC31009}" srcOrd="1" destOrd="0" presId="urn:microsoft.com/office/officeart/2005/8/layout/vProcess5"/>
    <dgm:cxn modelId="{54F4979E-4113-43C8-906D-C00EB825D8FA}" type="presOf" srcId="{BA8FEF06-22F4-4474-B2F9-720091EFBBDF}" destId="{F9311462-E194-47CD-BBE3-8A5B562DFAAB}" srcOrd="0" destOrd="0" presId="urn:microsoft.com/office/officeart/2005/8/layout/vProcess5"/>
    <dgm:cxn modelId="{A544F29F-872B-49C1-A8B8-EF4E792595D0}" type="presOf" srcId="{91083085-6A46-4B73-A149-D3060729E3D1}" destId="{7420EAD0-2DD3-4D7E-B220-8362C273470C}" srcOrd="0" destOrd="0" presId="urn:microsoft.com/office/officeart/2005/8/layout/vProcess5"/>
    <dgm:cxn modelId="{DC6700A6-37B4-4DC4-842E-BC31B3B0B9E7}" type="presOf" srcId="{17DE8C3E-6FB5-40D8-9DB7-A9C07DB063C6}" destId="{CD88F655-0AEC-4B45-BF18-2C01C361FFE8}" srcOrd="1" destOrd="0" presId="urn:microsoft.com/office/officeart/2005/8/layout/vProcess5"/>
    <dgm:cxn modelId="{3BE658A9-E32D-4E5E-BAF2-CE93C47A25D4}" srcId="{BA8FEF06-22F4-4474-B2F9-720091EFBBDF}" destId="{9ACDF1C6-C24B-4D74-B7CC-6FD7D0D9935A}" srcOrd="1" destOrd="0" parTransId="{CDD2E816-A082-4B53-AA29-E29D0D31ED64}" sibTransId="{1CE8D926-E394-408B-B637-B985D7BBB0D0}"/>
    <dgm:cxn modelId="{AABA9CB5-83B8-48EB-9315-4C522AEBCCBA}" type="presOf" srcId="{1CE8D926-E394-408B-B637-B985D7BBB0D0}" destId="{B473DA38-A3B5-4E8E-80A5-EBCA80305C38}" srcOrd="0" destOrd="0" presId="urn:microsoft.com/office/officeart/2005/8/layout/vProcess5"/>
    <dgm:cxn modelId="{0BCAFBB6-50E1-4F64-B56E-0668A65AD928}" type="presOf" srcId="{9ACDF1C6-C24B-4D74-B7CC-6FD7D0D9935A}" destId="{115442E5-5789-4217-85EE-54DB405BAC35}" srcOrd="1" destOrd="0" presId="urn:microsoft.com/office/officeart/2005/8/layout/vProcess5"/>
    <dgm:cxn modelId="{57CB1FE2-15DD-47E2-960A-4E216955C023}" type="presOf" srcId="{19C99E2A-0B69-438D-8D3D-0FEEF2AD47DC}" destId="{B1264919-D801-4F4C-8D37-376ED7994333}" srcOrd="1" destOrd="0" presId="urn:microsoft.com/office/officeart/2005/8/layout/vProcess5"/>
    <dgm:cxn modelId="{003D36EE-513E-40B6-B92B-F33BE00E2847}" srcId="{BA8FEF06-22F4-4474-B2F9-720091EFBBDF}" destId="{17DE8C3E-6FB5-40D8-9DB7-A9C07DB063C6}" srcOrd="0" destOrd="0" parTransId="{7F773F95-4D5B-4F46-9218-1E4B318C2057}" sibTransId="{4F781447-A444-471B-BAF0-8C23B807DA0C}"/>
    <dgm:cxn modelId="{076F1D0E-C42B-40A9-B076-661481DE754D}" type="presParOf" srcId="{F9311462-E194-47CD-BBE3-8A5B562DFAAB}" destId="{22275B35-8F09-4627-B173-161387238141}" srcOrd="0" destOrd="0" presId="urn:microsoft.com/office/officeart/2005/8/layout/vProcess5"/>
    <dgm:cxn modelId="{032DDD82-3316-4A06-A438-C69D78A0BA93}" type="presParOf" srcId="{F9311462-E194-47CD-BBE3-8A5B562DFAAB}" destId="{0A6A0F2D-B91B-4A57-B285-5FB970864FB0}" srcOrd="1" destOrd="0" presId="urn:microsoft.com/office/officeart/2005/8/layout/vProcess5"/>
    <dgm:cxn modelId="{CC664C24-AC2B-4B94-9C8C-B7B94CC30708}" type="presParOf" srcId="{F9311462-E194-47CD-BBE3-8A5B562DFAAB}" destId="{F60D2B20-B618-4BCD-8FDD-B06604598DDC}" srcOrd="2" destOrd="0" presId="urn:microsoft.com/office/officeart/2005/8/layout/vProcess5"/>
    <dgm:cxn modelId="{81A87EB0-C199-4D92-B563-C2A46825949E}" type="presParOf" srcId="{F9311462-E194-47CD-BBE3-8A5B562DFAAB}" destId="{CDF92F66-114B-41CC-924A-193B1AA425D7}" srcOrd="3" destOrd="0" presId="urn:microsoft.com/office/officeart/2005/8/layout/vProcess5"/>
    <dgm:cxn modelId="{8DA9E5A6-DE7E-49B0-B54A-5CB6569A82B3}" type="presParOf" srcId="{F9311462-E194-47CD-BBE3-8A5B562DFAAB}" destId="{0D382B4D-1A34-4D25-B129-9AB554C30607}" srcOrd="4" destOrd="0" presId="urn:microsoft.com/office/officeart/2005/8/layout/vProcess5"/>
    <dgm:cxn modelId="{40FB6D4F-7801-4FB3-AFC7-C8E6FC24B506}" type="presParOf" srcId="{F9311462-E194-47CD-BBE3-8A5B562DFAAB}" destId="{765F4612-338E-4688-A71A-C237974E6F66}" srcOrd="5" destOrd="0" presId="urn:microsoft.com/office/officeart/2005/8/layout/vProcess5"/>
    <dgm:cxn modelId="{AE8C3A39-7940-4399-9237-5F81DC12CD63}" type="presParOf" srcId="{F9311462-E194-47CD-BBE3-8A5B562DFAAB}" destId="{B473DA38-A3B5-4E8E-80A5-EBCA80305C38}" srcOrd="6" destOrd="0" presId="urn:microsoft.com/office/officeart/2005/8/layout/vProcess5"/>
    <dgm:cxn modelId="{A49FA311-6B82-4B16-80EF-D5583035C45D}" type="presParOf" srcId="{F9311462-E194-47CD-BBE3-8A5B562DFAAB}" destId="{7420EAD0-2DD3-4D7E-B220-8362C273470C}" srcOrd="7" destOrd="0" presId="urn:microsoft.com/office/officeart/2005/8/layout/vProcess5"/>
    <dgm:cxn modelId="{68AAE1EC-82BF-4138-9DB7-AA2558206EE5}" type="presParOf" srcId="{F9311462-E194-47CD-BBE3-8A5B562DFAAB}" destId="{CD88F655-0AEC-4B45-BF18-2C01C361FFE8}" srcOrd="8" destOrd="0" presId="urn:microsoft.com/office/officeart/2005/8/layout/vProcess5"/>
    <dgm:cxn modelId="{61A74F1A-129B-4651-A697-C7647E0A6831}" type="presParOf" srcId="{F9311462-E194-47CD-BBE3-8A5B562DFAAB}" destId="{115442E5-5789-4217-85EE-54DB405BAC35}" srcOrd="9" destOrd="0" presId="urn:microsoft.com/office/officeart/2005/8/layout/vProcess5"/>
    <dgm:cxn modelId="{231413A6-9E34-4E70-A0E3-5DBB1826FBB9}" type="presParOf" srcId="{F9311462-E194-47CD-BBE3-8A5B562DFAAB}" destId="{3B796FA7-05F4-4556-BB65-6E21FCC31009}" srcOrd="10" destOrd="0" presId="urn:microsoft.com/office/officeart/2005/8/layout/vProcess5"/>
    <dgm:cxn modelId="{F90BCFBF-B0BF-489D-A61B-99E352A62957}" type="presParOf" srcId="{F9311462-E194-47CD-BBE3-8A5B562DFAAB}" destId="{B1264919-D801-4F4C-8D37-376ED799433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6BC0E-7697-48B6-B34C-C369C9BFB533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33488851-4B21-4043-B173-F80A0D7552E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拥有专用主机，可以流畅运行各种设计软件，完成设计任务。</a:t>
          </a:r>
          <a:endParaRPr lang="zh-CN" altLang="en-US" dirty="0"/>
        </a:p>
      </dgm:t>
    </dgm:pt>
    <dgm:pt modelId="{7B0147AE-4817-422F-9349-6ED1B7E6D677}" type="parTrans" cxnId="{D187A99B-A788-44D2-A107-D48691A01B80}">
      <dgm:prSet/>
      <dgm:spPr/>
      <dgm:t>
        <a:bodyPr/>
        <a:lstStyle/>
        <a:p>
          <a:endParaRPr lang="zh-CN" altLang="en-US"/>
        </a:p>
      </dgm:t>
    </dgm:pt>
    <dgm:pt modelId="{AA7A7785-6BE4-4B61-97DB-9C9CA75CF86F}" type="sibTrans" cxnId="{D187A99B-A788-44D2-A107-D48691A01B80}">
      <dgm:prSet/>
      <dgm:spPr/>
      <dgm:t>
        <a:bodyPr/>
        <a:lstStyle/>
        <a:p>
          <a:endParaRPr lang="zh-CN" altLang="en-US"/>
        </a:p>
      </dgm:t>
    </dgm:pt>
    <dgm:pt modelId="{02E079B3-2E63-4EFA-8717-738D7D21B771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拥有</a:t>
          </a:r>
          <a:r>
            <a: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3D</a:t>
          </a:r>
          <a:r>
            <a: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打印机，可以小批量制作仪器外壳、内部机械构件等。</a:t>
          </a:r>
          <a:endParaRPr lang="zh-CN" altLang="en-US" dirty="0"/>
        </a:p>
      </dgm:t>
    </dgm:pt>
    <dgm:pt modelId="{CCB3A8CB-99FD-48B0-819E-C1C644C1ACB6}" type="parTrans" cxnId="{4AEE1182-687F-49A4-A1E7-45A1EDBDE2FD}">
      <dgm:prSet/>
      <dgm:spPr/>
      <dgm:t>
        <a:bodyPr/>
        <a:lstStyle/>
        <a:p>
          <a:endParaRPr lang="zh-CN" altLang="en-US"/>
        </a:p>
      </dgm:t>
    </dgm:pt>
    <dgm:pt modelId="{747AA771-0DF4-454E-A9DE-FD6F444735B7}" type="sibTrans" cxnId="{4AEE1182-687F-49A4-A1E7-45A1EDBDE2FD}">
      <dgm:prSet/>
      <dgm:spPr/>
      <dgm:t>
        <a:bodyPr/>
        <a:lstStyle/>
        <a:p>
          <a:endParaRPr lang="zh-CN" altLang="en-US"/>
        </a:p>
      </dgm:t>
    </dgm:pt>
    <dgm:pt modelId="{E348D737-824C-4331-BDC4-FF02209A958B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拥有数字电源、恒温焊台等制造、测试电子元件的基础设施。</a:t>
          </a:r>
          <a:endParaRPr lang="zh-CN" altLang="en-US" dirty="0"/>
        </a:p>
      </dgm:t>
    </dgm:pt>
    <dgm:pt modelId="{FA1C7016-DBC7-489F-9AC4-9892E26BEAA5}" type="parTrans" cxnId="{78CE19AC-7C49-4778-8126-8FF11713DDDC}">
      <dgm:prSet/>
      <dgm:spPr/>
      <dgm:t>
        <a:bodyPr/>
        <a:lstStyle/>
        <a:p>
          <a:endParaRPr lang="zh-CN" altLang="en-US"/>
        </a:p>
      </dgm:t>
    </dgm:pt>
    <dgm:pt modelId="{2E5CCDBF-D0B3-4E3E-9E89-6E20C3519626}" type="sibTrans" cxnId="{78CE19AC-7C49-4778-8126-8FF11713DDDC}">
      <dgm:prSet/>
      <dgm:spPr/>
      <dgm:t>
        <a:bodyPr/>
        <a:lstStyle/>
        <a:p>
          <a:endParaRPr lang="zh-CN" altLang="en-US"/>
        </a:p>
      </dgm:t>
    </dgm:pt>
    <dgm:pt modelId="{7600A41B-6188-47C3-845E-7AB02D05208E}" type="pres">
      <dgm:prSet presAssocID="{7ED6BC0E-7697-48B6-B34C-C369C9BFB533}" presName="Name0" presStyleCnt="0">
        <dgm:presLayoutVars>
          <dgm:dir/>
          <dgm:resizeHandles val="exact"/>
        </dgm:presLayoutVars>
      </dgm:prSet>
      <dgm:spPr/>
    </dgm:pt>
    <dgm:pt modelId="{775246AF-B6BA-4E83-9011-084682AC8D09}" type="pres">
      <dgm:prSet presAssocID="{7ED6BC0E-7697-48B6-B34C-C369C9BFB533}" presName="bkgdShp" presStyleLbl="alignAccFollowNode1" presStyleIdx="0" presStyleCnt="1"/>
      <dgm:spPr/>
    </dgm:pt>
    <dgm:pt modelId="{E47B6092-52A9-4FAB-99E2-C3599AF539E2}" type="pres">
      <dgm:prSet presAssocID="{7ED6BC0E-7697-48B6-B34C-C369C9BFB533}" presName="linComp" presStyleCnt="0"/>
      <dgm:spPr/>
    </dgm:pt>
    <dgm:pt modelId="{3F4EE66A-4F64-476A-98FC-1C4E930CA38A}" type="pres">
      <dgm:prSet presAssocID="{33488851-4B21-4043-B173-F80A0D7552E7}" presName="compNode" presStyleCnt="0"/>
      <dgm:spPr/>
    </dgm:pt>
    <dgm:pt modelId="{A99C0EDC-CEE4-406A-AAFA-C981787033FA}" type="pres">
      <dgm:prSet presAssocID="{33488851-4B21-4043-B173-F80A0D7552E7}" presName="node" presStyleLbl="node1" presStyleIdx="0" presStyleCnt="3">
        <dgm:presLayoutVars>
          <dgm:bulletEnabled val="1"/>
        </dgm:presLayoutVars>
      </dgm:prSet>
      <dgm:spPr/>
    </dgm:pt>
    <dgm:pt modelId="{9D5B1334-216C-4D2E-92B4-793CA2C6659C}" type="pres">
      <dgm:prSet presAssocID="{33488851-4B21-4043-B173-F80A0D7552E7}" presName="invisiNode" presStyleLbl="node1" presStyleIdx="0" presStyleCnt="3"/>
      <dgm:spPr/>
    </dgm:pt>
    <dgm:pt modelId="{8ACEDB6A-2A86-4F78-8C38-320B8A87A043}" type="pres">
      <dgm:prSet presAssocID="{33488851-4B21-4043-B173-F80A0D7552E7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l="-15000" r="-15000"/>
          </a:stretch>
        </a:blipFill>
      </dgm:spPr>
    </dgm:pt>
    <dgm:pt modelId="{DA87CF1F-AEB9-4661-B01F-AB8C8C7A2E2E}" type="pres">
      <dgm:prSet presAssocID="{AA7A7785-6BE4-4B61-97DB-9C9CA75CF86F}" presName="sibTrans" presStyleLbl="sibTrans2D1" presStyleIdx="0" presStyleCnt="0"/>
      <dgm:spPr/>
    </dgm:pt>
    <dgm:pt modelId="{D847C896-FC58-4500-A9C7-B72012293494}" type="pres">
      <dgm:prSet presAssocID="{02E079B3-2E63-4EFA-8717-738D7D21B771}" presName="compNode" presStyleCnt="0"/>
      <dgm:spPr/>
    </dgm:pt>
    <dgm:pt modelId="{88A59997-A923-4435-B3E7-1D0DB3AD0C2B}" type="pres">
      <dgm:prSet presAssocID="{02E079B3-2E63-4EFA-8717-738D7D21B771}" presName="node" presStyleLbl="node1" presStyleIdx="1" presStyleCnt="3">
        <dgm:presLayoutVars>
          <dgm:bulletEnabled val="1"/>
        </dgm:presLayoutVars>
      </dgm:prSet>
      <dgm:spPr/>
    </dgm:pt>
    <dgm:pt modelId="{A353E4C4-AA71-4753-BE89-462EAC1F5F25}" type="pres">
      <dgm:prSet presAssocID="{02E079B3-2E63-4EFA-8717-738D7D21B771}" presName="invisiNode" presStyleLbl="node1" presStyleIdx="1" presStyleCnt="3"/>
      <dgm:spPr/>
    </dgm:pt>
    <dgm:pt modelId="{A1C87F85-5F6C-404C-95EB-D6A4F79DBC45}" type="pres">
      <dgm:prSet presAssocID="{02E079B3-2E63-4EFA-8717-738D7D21B77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D9284455-6900-496A-9A40-6109446B711D}" type="pres">
      <dgm:prSet presAssocID="{747AA771-0DF4-454E-A9DE-FD6F444735B7}" presName="sibTrans" presStyleLbl="sibTrans2D1" presStyleIdx="0" presStyleCnt="0"/>
      <dgm:spPr/>
    </dgm:pt>
    <dgm:pt modelId="{C04C21D9-BFA0-462D-96D2-02A688C5F338}" type="pres">
      <dgm:prSet presAssocID="{E348D737-824C-4331-BDC4-FF02209A958B}" presName="compNode" presStyleCnt="0"/>
      <dgm:spPr/>
    </dgm:pt>
    <dgm:pt modelId="{CE223E2D-27AD-48DC-8858-F9255639059B}" type="pres">
      <dgm:prSet presAssocID="{E348D737-824C-4331-BDC4-FF02209A958B}" presName="node" presStyleLbl="node1" presStyleIdx="2" presStyleCnt="3">
        <dgm:presLayoutVars>
          <dgm:bulletEnabled val="1"/>
        </dgm:presLayoutVars>
      </dgm:prSet>
      <dgm:spPr/>
    </dgm:pt>
    <dgm:pt modelId="{A0107078-EE52-473D-8FDB-A6375B24B10F}" type="pres">
      <dgm:prSet presAssocID="{E348D737-824C-4331-BDC4-FF02209A958B}" presName="invisiNode" presStyleLbl="node1" presStyleIdx="2" presStyleCnt="3"/>
      <dgm:spPr/>
    </dgm:pt>
    <dgm:pt modelId="{D2524CD5-F672-4C46-9CFB-0702D8AED2E7}" type="pres">
      <dgm:prSet presAssocID="{E348D737-824C-4331-BDC4-FF02209A958B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</dgm:ptLst>
  <dgm:cxnLst>
    <dgm:cxn modelId="{B92F2D11-BE6D-4CFA-B9A3-847F4C37FCED}" type="presOf" srcId="{02E079B3-2E63-4EFA-8717-738D7D21B771}" destId="{88A59997-A923-4435-B3E7-1D0DB3AD0C2B}" srcOrd="0" destOrd="0" presId="urn:microsoft.com/office/officeart/2005/8/layout/pList2"/>
    <dgm:cxn modelId="{61A20E20-47E9-4A32-9581-FF8B970CF8E7}" type="presOf" srcId="{E348D737-824C-4331-BDC4-FF02209A958B}" destId="{CE223E2D-27AD-48DC-8858-F9255639059B}" srcOrd="0" destOrd="0" presId="urn:microsoft.com/office/officeart/2005/8/layout/pList2"/>
    <dgm:cxn modelId="{30852863-5814-4A0E-8FE8-8D26B5693EF7}" type="presOf" srcId="{747AA771-0DF4-454E-A9DE-FD6F444735B7}" destId="{D9284455-6900-496A-9A40-6109446B711D}" srcOrd="0" destOrd="0" presId="urn:microsoft.com/office/officeart/2005/8/layout/pList2"/>
    <dgm:cxn modelId="{EF96734F-141F-44D0-8958-FC5CB29617BB}" type="presOf" srcId="{33488851-4B21-4043-B173-F80A0D7552E7}" destId="{A99C0EDC-CEE4-406A-AAFA-C981787033FA}" srcOrd="0" destOrd="0" presId="urn:microsoft.com/office/officeart/2005/8/layout/pList2"/>
    <dgm:cxn modelId="{E062B773-308A-4D9B-8A44-8F3F3489B60E}" type="presOf" srcId="{7ED6BC0E-7697-48B6-B34C-C369C9BFB533}" destId="{7600A41B-6188-47C3-845E-7AB02D05208E}" srcOrd="0" destOrd="0" presId="urn:microsoft.com/office/officeart/2005/8/layout/pList2"/>
    <dgm:cxn modelId="{4AEE1182-687F-49A4-A1E7-45A1EDBDE2FD}" srcId="{7ED6BC0E-7697-48B6-B34C-C369C9BFB533}" destId="{02E079B3-2E63-4EFA-8717-738D7D21B771}" srcOrd="1" destOrd="0" parTransId="{CCB3A8CB-99FD-48B0-819E-C1C644C1ACB6}" sibTransId="{747AA771-0DF4-454E-A9DE-FD6F444735B7}"/>
    <dgm:cxn modelId="{D187A99B-A788-44D2-A107-D48691A01B80}" srcId="{7ED6BC0E-7697-48B6-B34C-C369C9BFB533}" destId="{33488851-4B21-4043-B173-F80A0D7552E7}" srcOrd="0" destOrd="0" parTransId="{7B0147AE-4817-422F-9349-6ED1B7E6D677}" sibTransId="{AA7A7785-6BE4-4B61-97DB-9C9CA75CF86F}"/>
    <dgm:cxn modelId="{78CE19AC-7C49-4778-8126-8FF11713DDDC}" srcId="{7ED6BC0E-7697-48B6-B34C-C369C9BFB533}" destId="{E348D737-824C-4331-BDC4-FF02209A958B}" srcOrd="2" destOrd="0" parTransId="{FA1C7016-DBC7-489F-9AC4-9892E26BEAA5}" sibTransId="{2E5CCDBF-D0B3-4E3E-9E89-6E20C3519626}"/>
    <dgm:cxn modelId="{986C8BD4-73C6-4C53-AD2B-53551342D198}" type="presOf" srcId="{AA7A7785-6BE4-4B61-97DB-9C9CA75CF86F}" destId="{DA87CF1F-AEB9-4661-B01F-AB8C8C7A2E2E}" srcOrd="0" destOrd="0" presId="urn:microsoft.com/office/officeart/2005/8/layout/pList2"/>
    <dgm:cxn modelId="{3D75FD2A-DDCD-484D-9E8E-E5304C341BA1}" type="presParOf" srcId="{7600A41B-6188-47C3-845E-7AB02D05208E}" destId="{775246AF-B6BA-4E83-9011-084682AC8D09}" srcOrd="0" destOrd="0" presId="urn:microsoft.com/office/officeart/2005/8/layout/pList2"/>
    <dgm:cxn modelId="{FB8C62A4-204D-47B6-AB7D-94A0A457FAB6}" type="presParOf" srcId="{7600A41B-6188-47C3-845E-7AB02D05208E}" destId="{E47B6092-52A9-4FAB-99E2-C3599AF539E2}" srcOrd="1" destOrd="0" presId="urn:microsoft.com/office/officeart/2005/8/layout/pList2"/>
    <dgm:cxn modelId="{B5B88BBB-C4CB-4E6B-97F6-1CB5426A577A}" type="presParOf" srcId="{E47B6092-52A9-4FAB-99E2-C3599AF539E2}" destId="{3F4EE66A-4F64-476A-98FC-1C4E930CA38A}" srcOrd="0" destOrd="0" presId="urn:microsoft.com/office/officeart/2005/8/layout/pList2"/>
    <dgm:cxn modelId="{4D4BF62F-4E86-44E7-B686-40301748F6E1}" type="presParOf" srcId="{3F4EE66A-4F64-476A-98FC-1C4E930CA38A}" destId="{A99C0EDC-CEE4-406A-AAFA-C981787033FA}" srcOrd="0" destOrd="0" presId="urn:microsoft.com/office/officeart/2005/8/layout/pList2"/>
    <dgm:cxn modelId="{B1AEDD69-8A86-4E90-AA13-CD761380BF57}" type="presParOf" srcId="{3F4EE66A-4F64-476A-98FC-1C4E930CA38A}" destId="{9D5B1334-216C-4D2E-92B4-793CA2C6659C}" srcOrd="1" destOrd="0" presId="urn:microsoft.com/office/officeart/2005/8/layout/pList2"/>
    <dgm:cxn modelId="{C734C386-073D-48FE-A654-706ABC592D9F}" type="presParOf" srcId="{3F4EE66A-4F64-476A-98FC-1C4E930CA38A}" destId="{8ACEDB6A-2A86-4F78-8C38-320B8A87A043}" srcOrd="2" destOrd="0" presId="urn:microsoft.com/office/officeart/2005/8/layout/pList2"/>
    <dgm:cxn modelId="{06645D73-CF16-4947-9DDB-A62B78B16724}" type="presParOf" srcId="{E47B6092-52A9-4FAB-99E2-C3599AF539E2}" destId="{DA87CF1F-AEB9-4661-B01F-AB8C8C7A2E2E}" srcOrd="1" destOrd="0" presId="urn:microsoft.com/office/officeart/2005/8/layout/pList2"/>
    <dgm:cxn modelId="{56A58C92-324A-4C67-8211-829DF51855FC}" type="presParOf" srcId="{E47B6092-52A9-4FAB-99E2-C3599AF539E2}" destId="{D847C896-FC58-4500-A9C7-B72012293494}" srcOrd="2" destOrd="0" presId="urn:microsoft.com/office/officeart/2005/8/layout/pList2"/>
    <dgm:cxn modelId="{3434033C-56DB-42A3-9C25-F2CBAB641081}" type="presParOf" srcId="{D847C896-FC58-4500-A9C7-B72012293494}" destId="{88A59997-A923-4435-B3E7-1D0DB3AD0C2B}" srcOrd="0" destOrd="0" presId="urn:microsoft.com/office/officeart/2005/8/layout/pList2"/>
    <dgm:cxn modelId="{3C3D61DD-FA7E-43A5-B30E-E97E83EF034D}" type="presParOf" srcId="{D847C896-FC58-4500-A9C7-B72012293494}" destId="{A353E4C4-AA71-4753-BE89-462EAC1F5F25}" srcOrd="1" destOrd="0" presId="urn:microsoft.com/office/officeart/2005/8/layout/pList2"/>
    <dgm:cxn modelId="{BAE26218-DFDA-4F9C-A6D9-478F8D17E967}" type="presParOf" srcId="{D847C896-FC58-4500-A9C7-B72012293494}" destId="{A1C87F85-5F6C-404C-95EB-D6A4F79DBC45}" srcOrd="2" destOrd="0" presId="urn:microsoft.com/office/officeart/2005/8/layout/pList2"/>
    <dgm:cxn modelId="{83A151FF-53A6-4102-8D4D-1D67AD671281}" type="presParOf" srcId="{E47B6092-52A9-4FAB-99E2-C3599AF539E2}" destId="{D9284455-6900-496A-9A40-6109446B711D}" srcOrd="3" destOrd="0" presId="urn:microsoft.com/office/officeart/2005/8/layout/pList2"/>
    <dgm:cxn modelId="{0436210E-6FAD-44E1-88B9-6B91DBE46842}" type="presParOf" srcId="{E47B6092-52A9-4FAB-99E2-C3599AF539E2}" destId="{C04C21D9-BFA0-462D-96D2-02A688C5F338}" srcOrd="4" destOrd="0" presId="urn:microsoft.com/office/officeart/2005/8/layout/pList2"/>
    <dgm:cxn modelId="{292D5D1C-5A7D-44A3-A030-76AE3B09F4AA}" type="presParOf" srcId="{C04C21D9-BFA0-462D-96D2-02A688C5F338}" destId="{CE223E2D-27AD-48DC-8858-F9255639059B}" srcOrd="0" destOrd="0" presId="urn:microsoft.com/office/officeart/2005/8/layout/pList2"/>
    <dgm:cxn modelId="{B1DAF6E5-5342-445C-A6B0-6C2705C6AE06}" type="presParOf" srcId="{C04C21D9-BFA0-462D-96D2-02A688C5F338}" destId="{A0107078-EE52-473D-8FDB-A6375B24B10F}" srcOrd="1" destOrd="0" presId="urn:microsoft.com/office/officeart/2005/8/layout/pList2"/>
    <dgm:cxn modelId="{5D38DBA1-8A2D-4BB1-986B-A19AE0BB7ED6}" type="presParOf" srcId="{C04C21D9-BFA0-462D-96D2-02A688C5F338}" destId="{D2524CD5-F672-4C46-9CFB-0702D8AED2E7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F138CE-2C76-4425-8C23-EBBA440FDF8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7DBE97-3C6F-4161-822D-19E86AF26E2F}">
      <dgm:prSet phldrT="[文本]" custT="1"/>
      <dgm:spPr/>
      <dgm:t>
        <a:bodyPr/>
        <a:lstStyle/>
        <a:p>
          <a:r>
            <a:rPr lang="zh-CN" altLang="en-US" sz="1700" b="1" kern="12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缺少统一的沟通交流平台，研发进度缓慢</a:t>
          </a:r>
        </a:p>
      </dgm:t>
    </dgm:pt>
    <dgm:pt modelId="{5AADA8F7-77E9-4647-BB5B-6E6027A07E00}" type="parTrans" cxnId="{F0E2ADC4-3CD5-4266-9AF3-29E2F63AF732}">
      <dgm:prSet/>
      <dgm:spPr/>
      <dgm:t>
        <a:bodyPr/>
        <a:lstStyle/>
        <a:p>
          <a:endParaRPr lang="zh-CN" altLang="en-US"/>
        </a:p>
      </dgm:t>
    </dgm:pt>
    <dgm:pt modelId="{16353FD3-BCD8-4E77-891E-F1E49FF6CDA1}" type="sibTrans" cxnId="{F0E2ADC4-3CD5-4266-9AF3-29E2F63AF732}">
      <dgm:prSet/>
      <dgm:spPr/>
      <dgm:t>
        <a:bodyPr/>
        <a:lstStyle/>
        <a:p>
          <a:endParaRPr lang="zh-CN" altLang="en-US"/>
        </a:p>
      </dgm:t>
    </dgm:pt>
    <dgm:pt modelId="{C794EA65-2A92-43C4-B274-29FFCEF904E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缺少研究场地，设备难以规范化管理和使用</a:t>
          </a:r>
          <a:endParaRPr lang="zh-CN" altLang="en-US" dirty="0"/>
        </a:p>
      </dgm:t>
    </dgm:pt>
    <dgm:pt modelId="{DE8EECC3-DD55-4455-B419-AC10C6FBDC3F}" type="parTrans" cxnId="{A3D02FD1-41BA-4657-AABE-7AB33A6C7466}">
      <dgm:prSet/>
      <dgm:spPr/>
      <dgm:t>
        <a:bodyPr/>
        <a:lstStyle/>
        <a:p>
          <a:endParaRPr lang="zh-CN" altLang="en-US"/>
        </a:p>
      </dgm:t>
    </dgm:pt>
    <dgm:pt modelId="{E1A84EE1-9B39-4420-BDFB-2E02B84C53A9}" type="sibTrans" cxnId="{A3D02FD1-41BA-4657-AABE-7AB33A6C7466}">
      <dgm:prSet/>
      <dgm:spPr/>
      <dgm:t>
        <a:bodyPr/>
        <a:lstStyle/>
        <a:p>
          <a:endParaRPr lang="zh-CN" altLang="en-US"/>
        </a:p>
      </dgm:t>
    </dgm:pt>
    <dgm:pt modelId="{C620E4C8-6C0A-4A6D-A2ED-C3784679FA6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团队成员都为理工科背景，缺少产品商业化的经验</a:t>
          </a:r>
          <a:endParaRPr lang="zh-CN" altLang="en-US" dirty="0"/>
        </a:p>
      </dgm:t>
    </dgm:pt>
    <dgm:pt modelId="{0FA144EE-B42B-478C-BBEE-3AAE3B130397}" type="parTrans" cxnId="{85A7FA0C-E489-4499-BC13-0A559F9B874C}">
      <dgm:prSet/>
      <dgm:spPr/>
      <dgm:t>
        <a:bodyPr/>
        <a:lstStyle/>
        <a:p>
          <a:endParaRPr lang="zh-CN" altLang="en-US"/>
        </a:p>
      </dgm:t>
    </dgm:pt>
    <dgm:pt modelId="{77327AF4-51D7-42E1-9B00-A282FD1F9516}" type="sibTrans" cxnId="{85A7FA0C-E489-4499-BC13-0A559F9B874C}">
      <dgm:prSet/>
      <dgm:spPr/>
      <dgm:t>
        <a:bodyPr/>
        <a:lstStyle/>
        <a:p>
          <a:endParaRPr lang="zh-CN" altLang="en-US"/>
        </a:p>
      </dgm:t>
    </dgm:pt>
    <dgm:pt modelId="{D77A1DF7-B9F8-4ADC-8531-F03189474BD4}" type="pres">
      <dgm:prSet presAssocID="{C4F138CE-2C76-4425-8C23-EBBA440FDF8F}" presName="Name0" presStyleCnt="0">
        <dgm:presLayoutVars>
          <dgm:chMax val="7"/>
          <dgm:chPref val="7"/>
          <dgm:dir/>
        </dgm:presLayoutVars>
      </dgm:prSet>
      <dgm:spPr/>
    </dgm:pt>
    <dgm:pt modelId="{37899CED-ADDE-4D9E-A436-5AFDF5FD2654}" type="pres">
      <dgm:prSet presAssocID="{C4F138CE-2C76-4425-8C23-EBBA440FDF8F}" presName="Name1" presStyleCnt="0"/>
      <dgm:spPr/>
    </dgm:pt>
    <dgm:pt modelId="{EBD784E7-7817-4414-A95D-11068A181CE8}" type="pres">
      <dgm:prSet presAssocID="{C4F138CE-2C76-4425-8C23-EBBA440FDF8F}" presName="cycle" presStyleCnt="0"/>
      <dgm:spPr/>
    </dgm:pt>
    <dgm:pt modelId="{968EB090-2ED3-4F87-9E9B-5EBA934A1427}" type="pres">
      <dgm:prSet presAssocID="{C4F138CE-2C76-4425-8C23-EBBA440FDF8F}" presName="srcNode" presStyleLbl="node1" presStyleIdx="0" presStyleCnt="3"/>
      <dgm:spPr/>
    </dgm:pt>
    <dgm:pt modelId="{5B7B1B63-EA99-407E-A671-1525BF74EAE2}" type="pres">
      <dgm:prSet presAssocID="{C4F138CE-2C76-4425-8C23-EBBA440FDF8F}" presName="conn" presStyleLbl="parChTrans1D2" presStyleIdx="0" presStyleCnt="1"/>
      <dgm:spPr/>
    </dgm:pt>
    <dgm:pt modelId="{716838A9-7986-4AEC-AC96-728E38133C47}" type="pres">
      <dgm:prSet presAssocID="{C4F138CE-2C76-4425-8C23-EBBA440FDF8F}" presName="extraNode" presStyleLbl="node1" presStyleIdx="0" presStyleCnt="3"/>
      <dgm:spPr/>
    </dgm:pt>
    <dgm:pt modelId="{3BDAED5C-2B3E-4C7B-8E37-6E0735E10177}" type="pres">
      <dgm:prSet presAssocID="{C4F138CE-2C76-4425-8C23-EBBA440FDF8F}" presName="dstNode" presStyleLbl="node1" presStyleIdx="0" presStyleCnt="3"/>
      <dgm:spPr/>
    </dgm:pt>
    <dgm:pt modelId="{50FC94D5-0D18-4FD2-9A11-7943E77C3D5B}" type="pres">
      <dgm:prSet presAssocID="{187DBE97-3C6F-4161-822D-19E86AF26E2F}" presName="text_1" presStyleLbl="node1" presStyleIdx="0" presStyleCnt="3">
        <dgm:presLayoutVars>
          <dgm:bulletEnabled val="1"/>
        </dgm:presLayoutVars>
      </dgm:prSet>
      <dgm:spPr/>
    </dgm:pt>
    <dgm:pt modelId="{F7158134-5836-43E8-B8D2-A6D8A84A11DE}" type="pres">
      <dgm:prSet presAssocID="{187DBE97-3C6F-4161-822D-19E86AF26E2F}" presName="accent_1" presStyleCnt="0"/>
      <dgm:spPr/>
    </dgm:pt>
    <dgm:pt modelId="{48A9FCEA-49F0-40CB-A977-8192812964D7}" type="pres">
      <dgm:prSet presAssocID="{187DBE97-3C6F-4161-822D-19E86AF26E2F}" presName="accentRepeatNode" presStyleLbl="solidFgAcc1" presStyleIdx="0" presStyleCnt="3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E8C2E5-31B8-4415-BB19-EEB0635D19CF}" type="pres">
      <dgm:prSet presAssocID="{C794EA65-2A92-43C4-B274-29FFCEF904E5}" presName="text_2" presStyleLbl="node1" presStyleIdx="1" presStyleCnt="3">
        <dgm:presLayoutVars>
          <dgm:bulletEnabled val="1"/>
        </dgm:presLayoutVars>
      </dgm:prSet>
      <dgm:spPr/>
    </dgm:pt>
    <dgm:pt modelId="{FEE02DCC-A127-44B1-BEDD-BEB28CAB2AAB}" type="pres">
      <dgm:prSet presAssocID="{C794EA65-2A92-43C4-B274-29FFCEF904E5}" presName="accent_2" presStyleCnt="0"/>
      <dgm:spPr/>
    </dgm:pt>
    <dgm:pt modelId="{D7E3A900-2B2D-4882-83A9-061E70CD78B4}" type="pres">
      <dgm:prSet presAssocID="{C794EA65-2A92-43C4-B274-29FFCEF904E5}" presName="accentRepeatNode" presStyleLbl="solidFgAcc1" presStyleIdx="1" presStyleCnt="3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F647677-A711-4435-9DB2-BAF04305502D}" type="pres">
      <dgm:prSet presAssocID="{C620E4C8-6C0A-4A6D-A2ED-C3784679FA6A}" presName="text_3" presStyleLbl="node1" presStyleIdx="2" presStyleCnt="3">
        <dgm:presLayoutVars>
          <dgm:bulletEnabled val="1"/>
        </dgm:presLayoutVars>
      </dgm:prSet>
      <dgm:spPr/>
    </dgm:pt>
    <dgm:pt modelId="{284B4667-8EB6-4312-81EE-137544660C91}" type="pres">
      <dgm:prSet presAssocID="{C620E4C8-6C0A-4A6D-A2ED-C3784679FA6A}" presName="accent_3" presStyleCnt="0"/>
      <dgm:spPr/>
    </dgm:pt>
    <dgm:pt modelId="{B77A4D51-FBAB-4D35-973D-1B196486B82F}" type="pres">
      <dgm:prSet presAssocID="{C620E4C8-6C0A-4A6D-A2ED-C3784679FA6A}" presName="accentRepeatNode" presStyleLbl="solidFgAcc1" presStyleIdx="2" presStyleCnt="3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85A7FA0C-E489-4499-BC13-0A559F9B874C}" srcId="{C4F138CE-2C76-4425-8C23-EBBA440FDF8F}" destId="{C620E4C8-6C0A-4A6D-A2ED-C3784679FA6A}" srcOrd="2" destOrd="0" parTransId="{0FA144EE-B42B-478C-BBEE-3AAE3B130397}" sibTransId="{77327AF4-51D7-42E1-9B00-A282FD1F9516}"/>
    <dgm:cxn modelId="{E7458032-81CE-4430-BBF9-8748A8748F12}" type="presOf" srcId="{16353FD3-BCD8-4E77-891E-F1E49FF6CDA1}" destId="{5B7B1B63-EA99-407E-A671-1525BF74EAE2}" srcOrd="0" destOrd="0" presId="urn:microsoft.com/office/officeart/2008/layout/VerticalCurvedList"/>
    <dgm:cxn modelId="{696B0A42-713A-408C-AE30-2E4FB19C9257}" type="presOf" srcId="{C794EA65-2A92-43C4-B274-29FFCEF904E5}" destId="{13E8C2E5-31B8-4415-BB19-EEB0635D19CF}" srcOrd="0" destOrd="0" presId="urn:microsoft.com/office/officeart/2008/layout/VerticalCurvedList"/>
    <dgm:cxn modelId="{ADB5146D-FBE5-41BB-A316-13DDEACFBEC7}" type="presOf" srcId="{187DBE97-3C6F-4161-822D-19E86AF26E2F}" destId="{50FC94D5-0D18-4FD2-9A11-7943E77C3D5B}" srcOrd="0" destOrd="0" presId="urn:microsoft.com/office/officeart/2008/layout/VerticalCurvedList"/>
    <dgm:cxn modelId="{5ABCB4BD-7B8D-4606-8989-14410BC01F60}" type="presOf" srcId="{C620E4C8-6C0A-4A6D-A2ED-C3784679FA6A}" destId="{BF647677-A711-4435-9DB2-BAF04305502D}" srcOrd="0" destOrd="0" presId="urn:microsoft.com/office/officeart/2008/layout/VerticalCurvedList"/>
    <dgm:cxn modelId="{F0E2ADC4-3CD5-4266-9AF3-29E2F63AF732}" srcId="{C4F138CE-2C76-4425-8C23-EBBA440FDF8F}" destId="{187DBE97-3C6F-4161-822D-19E86AF26E2F}" srcOrd="0" destOrd="0" parTransId="{5AADA8F7-77E9-4647-BB5B-6E6027A07E00}" sibTransId="{16353FD3-BCD8-4E77-891E-F1E49FF6CDA1}"/>
    <dgm:cxn modelId="{A3D02FD1-41BA-4657-AABE-7AB33A6C7466}" srcId="{C4F138CE-2C76-4425-8C23-EBBA440FDF8F}" destId="{C794EA65-2A92-43C4-B274-29FFCEF904E5}" srcOrd="1" destOrd="0" parTransId="{DE8EECC3-DD55-4455-B419-AC10C6FBDC3F}" sibTransId="{E1A84EE1-9B39-4420-BDFB-2E02B84C53A9}"/>
    <dgm:cxn modelId="{892448FD-C14E-4743-B95C-AA057BAFAF9C}" type="presOf" srcId="{C4F138CE-2C76-4425-8C23-EBBA440FDF8F}" destId="{D77A1DF7-B9F8-4ADC-8531-F03189474BD4}" srcOrd="0" destOrd="0" presId="urn:microsoft.com/office/officeart/2008/layout/VerticalCurvedList"/>
    <dgm:cxn modelId="{FCF9B231-DFAB-4EAD-866E-D09FF864A1DE}" type="presParOf" srcId="{D77A1DF7-B9F8-4ADC-8531-F03189474BD4}" destId="{37899CED-ADDE-4D9E-A436-5AFDF5FD2654}" srcOrd="0" destOrd="0" presId="urn:microsoft.com/office/officeart/2008/layout/VerticalCurvedList"/>
    <dgm:cxn modelId="{D34A14CD-9D3E-4BB3-8395-F61DF71D12FB}" type="presParOf" srcId="{37899CED-ADDE-4D9E-A436-5AFDF5FD2654}" destId="{EBD784E7-7817-4414-A95D-11068A181CE8}" srcOrd="0" destOrd="0" presId="urn:microsoft.com/office/officeart/2008/layout/VerticalCurvedList"/>
    <dgm:cxn modelId="{76F62CF6-D6EA-433C-96B3-21AE5AABBA79}" type="presParOf" srcId="{EBD784E7-7817-4414-A95D-11068A181CE8}" destId="{968EB090-2ED3-4F87-9E9B-5EBA934A1427}" srcOrd="0" destOrd="0" presId="urn:microsoft.com/office/officeart/2008/layout/VerticalCurvedList"/>
    <dgm:cxn modelId="{D23863BE-4EA2-4B46-90C7-ECE7BF2E5D6B}" type="presParOf" srcId="{EBD784E7-7817-4414-A95D-11068A181CE8}" destId="{5B7B1B63-EA99-407E-A671-1525BF74EAE2}" srcOrd="1" destOrd="0" presId="urn:microsoft.com/office/officeart/2008/layout/VerticalCurvedList"/>
    <dgm:cxn modelId="{0FEE4923-9150-4177-9484-545B5BCAAF4C}" type="presParOf" srcId="{EBD784E7-7817-4414-A95D-11068A181CE8}" destId="{716838A9-7986-4AEC-AC96-728E38133C47}" srcOrd="2" destOrd="0" presId="urn:microsoft.com/office/officeart/2008/layout/VerticalCurvedList"/>
    <dgm:cxn modelId="{3A90342E-CFD7-481C-AFE0-46AA743C1A6F}" type="presParOf" srcId="{EBD784E7-7817-4414-A95D-11068A181CE8}" destId="{3BDAED5C-2B3E-4C7B-8E37-6E0735E10177}" srcOrd="3" destOrd="0" presId="urn:microsoft.com/office/officeart/2008/layout/VerticalCurvedList"/>
    <dgm:cxn modelId="{5BE0C68B-152D-48CF-8C3B-EC571443E6D7}" type="presParOf" srcId="{37899CED-ADDE-4D9E-A436-5AFDF5FD2654}" destId="{50FC94D5-0D18-4FD2-9A11-7943E77C3D5B}" srcOrd="1" destOrd="0" presId="urn:microsoft.com/office/officeart/2008/layout/VerticalCurvedList"/>
    <dgm:cxn modelId="{FF26643D-3566-4475-8A7E-6C4990D89DCD}" type="presParOf" srcId="{37899CED-ADDE-4D9E-A436-5AFDF5FD2654}" destId="{F7158134-5836-43E8-B8D2-A6D8A84A11DE}" srcOrd="2" destOrd="0" presId="urn:microsoft.com/office/officeart/2008/layout/VerticalCurvedList"/>
    <dgm:cxn modelId="{B3E76111-99F5-4CC1-A73F-A67DA5211779}" type="presParOf" srcId="{F7158134-5836-43E8-B8D2-A6D8A84A11DE}" destId="{48A9FCEA-49F0-40CB-A977-8192812964D7}" srcOrd="0" destOrd="0" presId="urn:microsoft.com/office/officeart/2008/layout/VerticalCurvedList"/>
    <dgm:cxn modelId="{C6CB75A1-324A-4107-A051-6456A9888B95}" type="presParOf" srcId="{37899CED-ADDE-4D9E-A436-5AFDF5FD2654}" destId="{13E8C2E5-31B8-4415-BB19-EEB0635D19CF}" srcOrd="3" destOrd="0" presId="urn:microsoft.com/office/officeart/2008/layout/VerticalCurvedList"/>
    <dgm:cxn modelId="{9E1EED0B-A06B-478F-950E-1F681E11DA6A}" type="presParOf" srcId="{37899CED-ADDE-4D9E-A436-5AFDF5FD2654}" destId="{FEE02DCC-A127-44B1-BEDD-BEB28CAB2AAB}" srcOrd="4" destOrd="0" presId="urn:microsoft.com/office/officeart/2008/layout/VerticalCurvedList"/>
    <dgm:cxn modelId="{7EA8790C-69AD-4F75-B5DA-476E97713CE8}" type="presParOf" srcId="{FEE02DCC-A127-44B1-BEDD-BEB28CAB2AAB}" destId="{D7E3A900-2B2D-4882-83A9-061E70CD78B4}" srcOrd="0" destOrd="0" presId="urn:microsoft.com/office/officeart/2008/layout/VerticalCurvedList"/>
    <dgm:cxn modelId="{1BA7A186-18B6-40DC-9B07-D6442CAAF597}" type="presParOf" srcId="{37899CED-ADDE-4D9E-A436-5AFDF5FD2654}" destId="{BF647677-A711-4435-9DB2-BAF04305502D}" srcOrd="5" destOrd="0" presId="urn:microsoft.com/office/officeart/2008/layout/VerticalCurvedList"/>
    <dgm:cxn modelId="{9D8474EC-25AD-4801-B2B8-9CDEC5027C78}" type="presParOf" srcId="{37899CED-ADDE-4D9E-A436-5AFDF5FD2654}" destId="{284B4667-8EB6-4312-81EE-137544660C91}" srcOrd="6" destOrd="0" presId="urn:microsoft.com/office/officeart/2008/layout/VerticalCurvedList"/>
    <dgm:cxn modelId="{534A1563-8729-4B98-8116-B2B3FE00D39F}" type="presParOf" srcId="{284B4667-8EB6-4312-81EE-137544660C91}" destId="{B77A4D51-FBAB-4D35-973D-1B196486B8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A0F2D-B91B-4A57-B285-5FB970864FB0}">
      <dsp:nvSpPr>
        <dsp:cNvPr id="0" name=""/>
        <dsp:cNvSpPr/>
      </dsp:nvSpPr>
      <dsp:spPr>
        <a:xfrm>
          <a:off x="0" y="0"/>
          <a:ext cx="4777376" cy="1344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文献学习</a:t>
          </a:r>
        </a:p>
      </dsp:txBody>
      <dsp:txXfrm>
        <a:off x="39373" y="39373"/>
        <a:ext cx="3213180" cy="1265552"/>
      </dsp:txXfrm>
    </dsp:sp>
    <dsp:sp modelId="{F60D2B20-B618-4BCD-8FDD-B06604598DDC}">
      <dsp:nvSpPr>
        <dsp:cNvPr id="0" name=""/>
        <dsp:cNvSpPr/>
      </dsp:nvSpPr>
      <dsp:spPr>
        <a:xfrm>
          <a:off x="400105" y="1588716"/>
          <a:ext cx="4777376" cy="1344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核心技术</a:t>
          </a:r>
        </a:p>
      </dsp:txBody>
      <dsp:txXfrm>
        <a:off x="439478" y="1628089"/>
        <a:ext cx="3424730" cy="1265552"/>
      </dsp:txXfrm>
    </dsp:sp>
    <dsp:sp modelId="{CDF92F66-114B-41CC-924A-193B1AA425D7}">
      <dsp:nvSpPr>
        <dsp:cNvPr id="0" name=""/>
        <dsp:cNvSpPr/>
      </dsp:nvSpPr>
      <dsp:spPr>
        <a:xfrm>
          <a:off x="794238" y="3177432"/>
          <a:ext cx="4777376" cy="1344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改进方法</a:t>
          </a:r>
        </a:p>
      </dsp:txBody>
      <dsp:txXfrm>
        <a:off x="833611" y="3216805"/>
        <a:ext cx="3430702" cy="1265552"/>
      </dsp:txXfrm>
    </dsp:sp>
    <dsp:sp modelId="{0D382B4D-1A34-4D25-B129-9AB554C30607}">
      <dsp:nvSpPr>
        <dsp:cNvPr id="0" name=""/>
        <dsp:cNvSpPr/>
      </dsp:nvSpPr>
      <dsp:spPr>
        <a:xfrm>
          <a:off x="1194343" y="4766149"/>
          <a:ext cx="4777376" cy="1344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所需材料</a:t>
          </a:r>
        </a:p>
      </dsp:txBody>
      <dsp:txXfrm>
        <a:off x="1233716" y="4805522"/>
        <a:ext cx="3424730" cy="1265552"/>
      </dsp:txXfrm>
    </dsp:sp>
    <dsp:sp modelId="{765F4612-338E-4688-A71A-C237974E6F66}">
      <dsp:nvSpPr>
        <dsp:cNvPr id="0" name=""/>
        <dsp:cNvSpPr/>
      </dsp:nvSpPr>
      <dsp:spPr>
        <a:xfrm>
          <a:off x="3903581" y="1029610"/>
          <a:ext cx="873794" cy="8737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500" kern="1200"/>
        </a:p>
      </dsp:txBody>
      <dsp:txXfrm>
        <a:off x="4100185" y="1029610"/>
        <a:ext cx="480586" cy="657530"/>
      </dsp:txXfrm>
    </dsp:sp>
    <dsp:sp modelId="{B473DA38-A3B5-4E8E-80A5-EBCA80305C38}">
      <dsp:nvSpPr>
        <dsp:cNvPr id="0" name=""/>
        <dsp:cNvSpPr/>
      </dsp:nvSpPr>
      <dsp:spPr>
        <a:xfrm>
          <a:off x="4303687" y="2618326"/>
          <a:ext cx="873794" cy="8737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500" kern="1200"/>
        </a:p>
      </dsp:txBody>
      <dsp:txXfrm>
        <a:off x="4500291" y="2618326"/>
        <a:ext cx="480586" cy="657530"/>
      </dsp:txXfrm>
    </dsp:sp>
    <dsp:sp modelId="{7420EAD0-2DD3-4D7E-B220-8362C273470C}">
      <dsp:nvSpPr>
        <dsp:cNvPr id="0" name=""/>
        <dsp:cNvSpPr/>
      </dsp:nvSpPr>
      <dsp:spPr>
        <a:xfrm>
          <a:off x="4697820" y="4207043"/>
          <a:ext cx="873794" cy="8737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500" kern="1200"/>
        </a:p>
      </dsp:txBody>
      <dsp:txXfrm>
        <a:off x="4894424" y="4207043"/>
        <a:ext cx="480586" cy="657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246AF-B6BA-4E83-9011-084682AC8D09}">
      <dsp:nvSpPr>
        <dsp:cNvPr id="0" name=""/>
        <dsp:cNvSpPr/>
      </dsp:nvSpPr>
      <dsp:spPr>
        <a:xfrm>
          <a:off x="0" y="0"/>
          <a:ext cx="6853858" cy="23568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EDB6A-2A86-4F78-8C38-320B8A87A043}">
      <dsp:nvSpPr>
        <dsp:cNvPr id="0" name=""/>
        <dsp:cNvSpPr/>
      </dsp:nvSpPr>
      <dsp:spPr>
        <a:xfrm>
          <a:off x="205615" y="314245"/>
          <a:ext cx="2013320" cy="172835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15000" r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C0EDC-CEE4-406A-AAFA-C981787033FA}">
      <dsp:nvSpPr>
        <dsp:cNvPr id="0" name=""/>
        <dsp:cNvSpPr/>
      </dsp:nvSpPr>
      <dsp:spPr>
        <a:xfrm rot="10800000">
          <a:off x="205615" y="2356844"/>
          <a:ext cx="2013320" cy="288058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拥有专用主机，可以流畅运行各种设计软件，完成设计任务。</a:t>
          </a:r>
          <a:endParaRPr lang="zh-CN" altLang="en-US" sz="2100" kern="1200" dirty="0"/>
        </a:p>
      </dsp:txBody>
      <dsp:txXfrm rot="10800000">
        <a:off x="267532" y="2356844"/>
        <a:ext cx="1889486" cy="2818671"/>
      </dsp:txXfrm>
    </dsp:sp>
    <dsp:sp modelId="{A1C87F85-5F6C-404C-95EB-D6A4F79DBC45}">
      <dsp:nvSpPr>
        <dsp:cNvPr id="0" name=""/>
        <dsp:cNvSpPr/>
      </dsp:nvSpPr>
      <dsp:spPr>
        <a:xfrm>
          <a:off x="2420268" y="314245"/>
          <a:ext cx="2013320" cy="172835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59997-A923-4435-B3E7-1D0DB3AD0C2B}">
      <dsp:nvSpPr>
        <dsp:cNvPr id="0" name=""/>
        <dsp:cNvSpPr/>
      </dsp:nvSpPr>
      <dsp:spPr>
        <a:xfrm rot="10800000">
          <a:off x="2420268" y="2356844"/>
          <a:ext cx="2013320" cy="288058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拥有</a:t>
          </a:r>
          <a:r>
            <a:rPr lang="en-US" altLang="zh-CN" sz="2100" b="1" kern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3D</a:t>
          </a:r>
          <a:r>
            <a:rPr lang="zh-CN" altLang="en-US" sz="2100" b="1" kern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打印机，可以小批量制作仪器外壳、内部机械构件等。</a:t>
          </a:r>
          <a:endParaRPr lang="zh-CN" altLang="en-US" sz="2100" kern="1200" dirty="0"/>
        </a:p>
      </dsp:txBody>
      <dsp:txXfrm rot="10800000">
        <a:off x="2482185" y="2356844"/>
        <a:ext cx="1889486" cy="2818671"/>
      </dsp:txXfrm>
    </dsp:sp>
    <dsp:sp modelId="{D2524CD5-F672-4C46-9CFB-0702D8AED2E7}">
      <dsp:nvSpPr>
        <dsp:cNvPr id="0" name=""/>
        <dsp:cNvSpPr/>
      </dsp:nvSpPr>
      <dsp:spPr>
        <a:xfrm>
          <a:off x="4634921" y="314245"/>
          <a:ext cx="2013320" cy="172835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23E2D-27AD-48DC-8858-F9255639059B}">
      <dsp:nvSpPr>
        <dsp:cNvPr id="0" name=""/>
        <dsp:cNvSpPr/>
      </dsp:nvSpPr>
      <dsp:spPr>
        <a:xfrm rot="10800000">
          <a:off x="4634921" y="2356844"/>
          <a:ext cx="2013320" cy="288058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拥有数字电源、恒温焊台等制造、测试电子元件的基础设施。</a:t>
          </a:r>
          <a:endParaRPr lang="zh-CN" altLang="en-US" sz="2100" kern="1200" dirty="0"/>
        </a:p>
      </dsp:txBody>
      <dsp:txXfrm rot="10800000">
        <a:off x="4696838" y="2356844"/>
        <a:ext cx="1889486" cy="2818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B1B63-EA99-407E-A671-1525BF74EAE2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C94D5-0D18-4FD2-9A11-7943E77C3D5B}">
      <dsp:nvSpPr>
        <dsp:cNvPr id="0" name=""/>
        <dsp:cNvSpPr/>
      </dsp:nvSpPr>
      <dsp:spPr>
        <a:xfrm>
          <a:off x="752110" y="541866"/>
          <a:ext cx="3618219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缺少统一的沟通交流平台，研发进度缓慢</a:t>
          </a:r>
        </a:p>
      </dsp:txBody>
      <dsp:txXfrm>
        <a:off x="752110" y="541866"/>
        <a:ext cx="3618219" cy="1083733"/>
      </dsp:txXfrm>
    </dsp:sp>
    <dsp:sp modelId="{48A9FCEA-49F0-40CB-A977-8192812964D7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8C2E5-31B8-4415-BB19-EEB0635D19CF}">
      <dsp:nvSpPr>
        <dsp:cNvPr id="0" name=""/>
        <dsp:cNvSpPr/>
      </dsp:nvSpPr>
      <dsp:spPr>
        <a:xfrm>
          <a:off x="1146048" y="2167466"/>
          <a:ext cx="3224282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缺少研究场地，设备难以规范化管理和使用</a:t>
          </a:r>
          <a:endParaRPr lang="zh-CN" altLang="en-US" sz="1800" kern="1200" dirty="0"/>
        </a:p>
      </dsp:txBody>
      <dsp:txXfrm>
        <a:off x="1146048" y="2167466"/>
        <a:ext cx="3224282" cy="1083733"/>
      </dsp:txXfrm>
    </dsp:sp>
    <dsp:sp modelId="{D7E3A900-2B2D-4882-83A9-061E70CD78B4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47677-A711-4435-9DB2-BAF04305502D}">
      <dsp:nvSpPr>
        <dsp:cNvPr id="0" name=""/>
        <dsp:cNvSpPr/>
      </dsp:nvSpPr>
      <dsp:spPr>
        <a:xfrm>
          <a:off x="752110" y="3793066"/>
          <a:ext cx="3618219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rPr>
            <a:t>团队成员都为理工科背景，缺少产品商业化的经验</a:t>
          </a:r>
          <a:endParaRPr lang="zh-CN" altLang="en-US" sz="1800" kern="1200" dirty="0"/>
        </a:p>
      </dsp:txBody>
      <dsp:txXfrm>
        <a:off x="752110" y="3793066"/>
        <a:ext cx="3618219" cy="1083733"/>
      </dsp:txXfrm>
    </dsp:sp>
    <dsp:sp modelId="{B77A4D51-FBAB-4D35-973D-1B196486B82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67078-34BE-4E6F-8C2D-57FBD6BD66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7C5FD-9294-42AC-A32C-9C54E7359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7C5FD-9294-42AC-A32C-9C54E73593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7C5FD-9294-42AC-A32C-9C54E73593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7C5FD-9294-42AC-A32C-9C54E73593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887127"/>
            <a:ext cx="10515600" cy="1500187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5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2678906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298EB101-D9ED-4558-8F3B-5172D2F5DD15}" type="datetime1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EFED-E064-49B3-837E-EC2CDC92D3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CF71-4F9F-45EA-A3C7-4F92D1C9D45B}" type="datetime1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713E-1340-48DE-9868-41CEAEE214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CEF9-5E3B-4F0B-9554-290BA1D1F645}" type="datetime1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  <a:prstGeom prst="rect">
            <a:avLst/>
          </a:prstGeom>
        </p:spPr>
        <p:txBody>
          <a:bodyPr/>
          <a:lstStyle/>
          <a:p>
            <a:fld id="{7C3CA801-DA90-4D78-BB79-1D517D9A9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37453" y="1075039"/>
            <a:ext cx="9934203" cy="497977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8327" y="145172"/>
            <a:ext cx="9430682" cy="658017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CF71-4F9F-45EA-A3C7-4F92D1C9D45B}" type="datetime1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713E-1340-48DE-9868-41CEAEE214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A2C3-E26E-440D-8EEA-B217F9706E0C}" type="datetime1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713E-1340-48DE-9868-41CEAEE214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1" b="12231"/>
          <a:stretch>
            <a:fillRect/>
          </a:stretch>
        </p:blipFill>
        <p:spPr>
          <a:xfrm>
            <a:off x="0" y="3847762"/>
            <a:ext cx="12192000" cy="301023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EFED-E064-49B3-837E-EC2CDC92D3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9" y="-23874"/>
            <a:ext cx="1967874" cy="87084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6" y="185741"/>
            <a:ext cx="628649" cy="6286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91429" y="185741"/>
            <a:ext cx="5050000" cy="612007"/>
          </a:xfrm>
          <a:prstGeom prst="rect">
            <a:avLst/>
          </a:prstGeom>
        </p:spPr>
      </p:pic>
      <p:sp>
        <p:nvSpPr>
          <p:cNvPr id="9" name="灯片编号占位符 1"/>
          <p:cNvSpPr txBox="1"/>
          <p:nvPr userDrawn="1"/>
        </p:nvSpPr>
        <p:spPr>
          <a:xfrm>
            <a:off x="9448800" y="649287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CA801-DA90-4D78-BB79-1D517D9A9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754660"/>
            <a:ext cx="12192000" cy="9074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0000"/>
                </a:schemeClr>
              </a:gs>
              <a:gs pos="49000">
                <a:srgbClr val="FFFFFF">
                  <a:alpha val="90000"/>
                </a:srgbClr>
              </a:gs>
              <a:gs pos="90000">
                <a:srgbClr val="FF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页脚占位符 5"/>
          <p:cNvSpPr txBox="1"/>
          <p:nvPr userDrawn="1"/>
        </p:nvSpPr>
        <p:spPr bwMode="auto">
          <a:xfrm>
            <a:off x="0" y="6224001"/>
            <a:ext cx="12192000" cy="3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育人为本  求是创新  开放合作  共同超越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00" y="65070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1BCE-6A3C-4A91-A106-E54519E5B9A0}" type="datetime1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20" name="标题占位符 1"/>
          <p:cNvSpPr>
            <a:spLocks noGrp="1"/>
          </p:cNvSpPr>
          <p:nvPr>
            <p:ph type="title"/>
          </p:nvPr>
        </p:nvSpPr>
        <p:spPr>
          <a:xfrm>
            <a:off x="711778" y="96701"/>
            <a:ext cx="9430682" cy="65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"/>
          </p:nvPr>
        </p:nvSpPr>
        <p:spPr>
          <a:xfrm>
            <a:off x="655377" y="1222572"/>
            <a:ext cx="10515600" cy="4547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" r="78542"/>
          <a:stretch>
            <a:fillRect/>
          </a:stretch>
        </p:blipFill>
        <p:spPr>
          <a:xfrm>
            <a:off x="10967094" y="119061"/>
            <a:ext cx="1026255" cy="769392"/>
          </a:xfrm>
          <a:prstGeom prst="rect">
            <a:avLst/>
          </a:prstGeom>
        </p:spPr>
      </p:pic>
      <p:pic>
        <p:nvPicPr>
          <p:cNvPr id="11" name="Picture 2" descr="http://www.zju.edu.cn/_upload/article/images/10/24/2b6b60ac47b8aaecf44776ae0e44/65681adb-bc95-4949-9bad-09ed361a1918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206" b="90514" l="20755" r="842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15084" r="21641" b="10515"/>
          <a:stretch>
            <a:fillRect/>
          </a:stretch>
        </p:blipFill>
        <p:spPr bwMode="auto">
          <a:xfrm>
            <a:off x="10222040" y="120944"/>
            <a:ext cx="665473" cy="66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48800" y="649287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C3CA801-DA90-4D78-BB79-1D517D9A9E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1" y="142499"/>
            <a:ext cx="628650" cy="624463"/>
            <a:chOff x="84614" y="119346"/>
            <a:chExt cx="780799" cy="775598"/>
          </a:xfrm>
        </p:grpSpPr>
        <p:sp>
          <p:nvSpPr>
            <p:cNvPr id="31" name="箭头: 五边形 30"/>
            <p:cNvSpPr/>
            <p:nvPr userDrawn="1"/>
          </p:nvSpPr>
          <p:spPr>
            <a:xfrm>
              <a:off x="84614" y="119346"/>
              <a:ext cx="426026" cy="774844"/>
            </a:xfrm>
            <a:prstGeom prst="homePlate">
              <a:avLst>
                <a:gd name="adj" fmla="val 6393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箭头: V 形 31"/>
            <p:cNvSpPr/>
            <p:nvPr userDrawn="1"/>
          </p:nvSpPr>
          <p:spPr>
            <a:xfrm>
              <a:off x="391887" y="120101"/>
              <a:ext cx="473526" cy="774843"/>
            </a:xfrm>
            <a:prstGeom prst="chevron">
              <a:avLst>
                <a:gd name="adj" fmla="val 55016"/>
              </a:avLst>
            </a:prstGeom>
            <a:solidFill>
              <a:srgbClr val="144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 userDrawn="1"/>
        </p:nvSpPr>
        <p:spPr>
          <a:xfrm flipV="1">
            <a:off x="0" y="859057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27EFED-E064-49B3-837E-EC2CDC92D3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8018"/>
            <a:ext cx="12192000" cy="186510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4400" b="1" kern="10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基于智能手机辅助的病原菌</a:t>
            </a:r>
            <a:br>
              <a:rPr lang="en-US" altLang="zh-CN" sz="4400" b="1" kern="10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</a:br>
            <a:r>
              <a:rPr lang="zh-CN" altLang="en-US" sz="4400" b="1" kern="10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检测比色生物传感器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6868" b="16544"/>
          <a:stretch>
            <a:fillRect/>
          </a:stretch>
        </p:blipFill>
        <p:spPr>
          <a:xfrm>
            <a:off x="0" y="-3"/>
            <a:ext cx="5039883" cy="68580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3"/>
            <a:ext cx="5039883" cy="6858000"/>
          </a:xfrm>
          <a:prstGeom prst="rect">
            <a:avLst/>
          </a:prstGeom>
          <a:solidFill>
            <a:srgbClr val="3A466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" r="78542"/>
          <a:stretch>
            <a:fillRect/>
          </a:stretch>
        </p:blipFill>
        <p:spPr>
          <a:xfrm>
            <a:off x="10967094" y="119061"/>
            <a:ext cx="1026255" cy="769392"/>
          </a:xfrm>
          <a:prstGeom prst="rect">
            <a:avLst/>
          </a:prstGeom>
        </p:spPr>
      </p:pic>
      <p:pic>
        <p:nvPicPr>
          <p:cNvPr id="13" name="Picture 2" descr="http://www.zju.edu.cn/_upload/article/images/10/24/2b6b60ac47b8aaecf44776ae0e44/65681adb-bc95-4949-9bad-09ed361a191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206" b="90514" l="20755" r="842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15084" r="21641" b="10515"/>
          <a:stretch>
            <a:fillRect/>
          </a:stretch>
        </p:blipFill>
        <p:spPr bwMode="auto">
          <a:xfrm>
            <a:off x="10222040" y="120944"/>
            <a:ext cx="665473" cy="66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995" y="0"/>
            <a:ext cx="7152005" cy="25241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67360" y="3075886"/>
            <a:ext cx="4105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汇报目录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15014A8F-C967-E45B-B68A-FFF385A63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811134"/>
              </p:ext>
            </p:extLst>
          </p:nvPr>
        </p:nvGraphicFramePr>
        <p:xfrm>
          <a:off x="5610680" y="373776"/>
          <a:ext cx="5971720" cy="6110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713E-1340-48DE-9868-41CEAEE214F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758327" y="183272"/>
            <a:ext cx="9430682" cy="658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marL="0" lvl="0" defTabSz="914400" rtl="0" eaLnBrk="1" latinLnBrk="0" hangingPunct="1"/>
            <a:r>
              <a:rPr lang="en-US" altLang="zh-CN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01-</a:t>
            </a:r>
            <a:r>
              <a:rPr lang="zh-CN" altLang="en-US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文献学习</a:t>
            </a:r>
            <a:r>
              <a:rPr lang="en-US" altLang="zh-CN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lang="zh-CN" altLang="en-US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CFAC9-82DA-2407-F728-B5594D4BF06F}"/>
              </a:ext>
            </a:extLst>
          </p:cNvPr>
          <p:cNvSpPr txBox="1"/>
          <p:nvPr/>
        </p:nvSpPr>
        <p:spPr>
          <a:xfrm>
            <a:off x="10437668" y="2942998"/>
            <a:ext cx="97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system-ui"/>
              </a:rPr>
              <a:t>水凝胶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36F25D-4416-0333-E931-0C2D71A4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7" y="1517372"/>
            <a:ext cx="8642097" cy="4550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713E-1340-48DE-9868-41CEAEE214F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758327" y="183272"/>
            <a:ext cx="9430682" cy="658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marL="0" lvl="0" defTabSz="914400" rtl="0" eaLnBrk="1" latinLnBrk="0" hangingPunct="1"/>
            <a:r>
              <a:rPr lang="en-US" altLang="zh-CN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01-</a:t>
            </a:r>
            <a:r>
              <a:rPr lang="zh-CN" altLang="en-US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文献学习</a:t>
            </a:r>
            <a:r>
              <a:rPr lang="en-US" altLang="zh-CN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lang="zh-CN" altLang="en-US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CFAC9-82DA-2407-F728-B5594D4BF06F}"/>
              </a:ext>
            </a:extLst>
          </p:cNvPr>
          <p:cNvSpPr txBox="1"/>
          <p:nvPr/>
        </p:nvSpPr>
        <p:spPr>
          <a:xfrm>
            <a:off x="10437668" y="2942998"/>
            <a:ext cx="97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system-ui"/>
              </a:rPr>
              <a:t>水凝胶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8573E7-775D-44EE-FD40-24D857AC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6" y="1106314"/>
            <a:ext cx="8773603" cy="4084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310589-8E83-74AF-D328-ECB7B0AA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6" y="5245136"/>
            <a:ext cx="8773603" cy="13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3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713E-1340-48DE-9868-41CEAEE214F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标题 4"/>
          <p:cNvSpPr>
            <a:spLocks noGrp="1"/>
          </p:cNvSpPr>
          <p:nvPr/>
        </p:nvSpPr>
        <p:spPr>
          <a:xfrm>
            <a:off x="758327" y="183272"/>
            <a:ext cx="9430682" cy="658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en-US" altLang="zh-CN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02-</a:t>
            </a:r>
            <a:r>
              <a:rPr lang="zh-CN" altLang="en-US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核心技术</a:t>
            </a:r>
            <a:r>
              <a:rPr lang="en-US" altLang="zh-CN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lang="zh-CN" altLang="en-US" sz="36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综述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2B7424E-7CD2-7F1E-7976-734D824F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7" y="1299975"/>
            <a:ext cx="10663678" cy="2587839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36D7E3-0EC3-6E55-76C3-E1EF6232C243}"/>
              </a:ext>
            </a:extLst>
          </p:cNvPr>
          <p:cNvSpPr/>
          <p:nvPr/>
        </p:nvSpPr>
        <p:spPr>
          <a:xfrm>
            <a:off x="4561609" y="1859973"/>
            <a:ext cx="883227" cy="4468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66CBE99-894D-6D97-8492-DC01042D65B9}"/>
              </a:ext>
            </a:extLst>
          </p:cNvPr>
          <p:cNvSpPr/>
          <p:nvPr/>
        </p:nvSpPr>
        <p:spPr>
          <a:xfrm>
            <a:off x="8451251" y="1859973"/>
            <a:ext cx="883227" cy="4468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7C42884-AB91-1291-56A4-B723B29C1434}"/>
              </a:ext>
            </a:extLst>
          </p:cNvPr>
          <p:cNvSpPr/>
          <p:nvPr/>
        </p:nvSpPr>
        <p:spPr>
          <a:xfrm>
            <a:off x="2621049" y="2370489"/>
            <a:ext cx="1356591" cy="4468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9115F3A-1457-679F-44E8-A4767A491DEA}"/>
              </a:ext>
            </a:extLst>
          </p:cNvPr>
          <p:cNvSpPr/>
          <p:nvPr/>
        </p:nvSpPr>
        <p:spPr>
          <a:xfrm>
            <a:off x="6926857" y="2370489"/>
            <a:ext cx="1107671" cy="4468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6868" b="16544"/>
          <a:stretch>
            <a:fillRect/>
          </a:stretch>
        </p:blipFill>
        <p:spPr>
          <a:xfrm>
            <a:off x="0" y="-3"/>
            <a:ext cx="5039883" cy="68580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3"/>
            <a:ext cx="5039883" cy="6858000"/>
          </a:xfrm>
          <a:prstGeom prst="rect">
            <a:avLst/>
          </a:prstGeom>
          <a:solidFill>
            <a:srgbClr val="3A466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" r="78542"/>
          <a:stretch>
            <a:fillRect/>
          </a:stretch>
        </p:blipFill>
        <p:spPr>
          <a:xfrm>
            <a:off x="10967094" y="119061"/>
            <a:ext cx="1026255" cy="769392"/>
          </a:xfrm>
          <a:prstGeom prst="rect">
            <a:avLst/>
          </a:prstGeom>
        </p:spPr>
      </p:pic>
      <p:pic>
        <p:nvPicPr>
          <p:cNvPr id="13" name="Picture 2" descr="http://www.zju.edu.cn/_upload/article/images/10/24/2b6b60ac47b8aaecf44776ae0e44/65681adb-bc95-4949-9bad-09ed361a191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206" b="90514" l="20755" r="842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15084" r="21641" b="10515"/>
          <a:stretch>
            <a:fillRect/>
          </a:stretch>
        </p:blipFill>
        <p:spPr bwMode="auto">
          <a:xfrm>
            <a:off x="10222040" y="120944"/>
            <a:ext cx="665473" cy="66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883" y="0"/>
            <a:ext cx="7152117" cy="25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2118" y="-4"/>
            <a:ext cx="6781231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8650" y="3075886"/>
            <a:ext cx="4105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713E-1340-48DE-9868-41CEAEE214F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标题 4"/>
          <p:cNvSpPr>
            <a:spLocks noGrp="1"/>
          </p:cNvSpPr>
          <p:nvPr/>
        </p:nvSpPr>
        <p:spPr>
          <a:xfrm>
            <a:off x="758327" y="183272"/>
            <a:ext cx="9430682" cy="658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algn="l">
              <a:buClrTx/>
              <a:buSzTx/>
              <a:buFontTx/>
            </a:pPr>
            <a:r>
              <a:rPr lang="en-US" b="1" dirty="0">
                <a:latin typeface="微软雅黑" panose="020B0503020204020204" charset="-122"/>
                <a:ea typeface="微软雅黑" panose="020B0503020204020204" charset="-122"/>
              </a:rPr>
              <a:t>9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需要的支持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22AE0F8A-EBE6-C084-C262-3167C174C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710474"/>
              </p:ext>
            </p:extLst>
          </p:nvPr>
        </p:nvGraphicFramePr>
        <p:xfrm>
          <a:off x="381830" y="1440240"/>
          <a:ext cx="6853858" cy="523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67A2FCEF-6F54-BF86-98E0-FC2E37EAF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233456"/>
              </p:ext>
            </p:extLst>
          </p:nvPr>
        </p:nvGraphicFramePr>
        <p:xfrm>
          <a:off x="7544834" y="1374546"/>
          <a:ext cx="44451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71ABEAB-C783-33F7-3BE7-D84479557E17}"/>
              </a:ext>
            </a:extLst>
          </p:cNvPr>
          <p:cNvSpPr txBox="1"/>
          <p:nvPr/>
        </p:nvSpPr>
        <p:spPr>
          <a:xfrm>
            <a:off x="2856724" y="957188"/>
            <a:ext cx="204321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9.1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现有研究条件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F54424-0B8A-FD17-222B-DC5DD7BC091B}"/>
              </a:ext>
            </a:extLst>
          </p:cNvPr>
          <p:cNvSpPr txBox="1"/>
          <p:nvPr/>
        </p:nvSpPr>
        <p:spPr>
          <a:xfrm>
            <a:off x="9167400" y="1231561"/>
            <a:ext cx="204321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9.2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需要的支持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84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27EFED-E064-49B3-837E-EC2CDC92D3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28290"/>
            <a:ext cx="10515600" cy="7219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3600" b="1" kern="10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感谢观看，恳请老师们予以支持！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RhYTQ4MWJhYTY5NDkxMzUyNjRmODllNWQxOTAzMTUifQ=="/>
</p:tagLst>
</file>

<file path=ppt/theme/theme1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152</Words>
  <Application>Microsoft Office PowerPoint</Application>
  <PresentationFormat>宽屏</PresentationFormat>
  <Paragraphs>33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system-ui</vt:lpstr>
      <vt:lpstr>等线</vt:lpstr>
      <vt:lpstr>黑体</vt:lpstr>
      <vt:lpstr>隶书</vt:lpstr>
      <vt:lpstr>微软雅黑</vt:lpstr>
      <vt:lpstr>Arial</vt:lpstr>
      <vt:lpstr>Calibri</vt:lpstr>
      <vt:lpstr>7_自定义设计方案</vt:lpstr>
      <vt:lpstr>4_自定义设计方案</vt:lpstr>
      <vt:lpstr>基于智能手机辅助的病原菌 检测比色生物传感器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感谢观看，恳请老师们予以支持！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文献汇报</dc:title>
  <dc:creator>peidiCAPTCHA Fan</dc:creator>
  <cp:lastModifiedBy>驰 高</cp:lastModifiedBy>
  <cp:revision>249</cp:revision>
  <dcterms:created xsi:type="dcterms:W3CDTF">2023-11-05T03:55:00Z</dcterms:created>
  <dcterms:modified xsi:type="dcterms:W3CDTF">2024-05-21T14:06:06Z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8CAE37E0FC0E40619F464A75FFF484A1_13</vt:lpwstr>
  </property>
  <property fmtid="{D5CDD505-2E9C-101B-9397-08002B2CF9AE}" pid="3" name="KSOProductBuildVer">
    <vt:lpwstr>2052-12.1.0.16729</vt:lpwstr>
  </property>
</Properties>
</file>