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8.16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740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的制作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5740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荧光细胞团计数功能的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740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重新优化设计样机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主控板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荧光细胞团计数功能的研发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417550" y="3959860"/>
            <a:ext cx="7268845" cy="53581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设计团状细胞的数量估计算法测试单元，运行效果如左图所示，在参数设置合理的情况下可以对细胞数量进行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较为精准的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估计。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1413510"/>
            <a:ext cx="4977765" cy="4977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15" y="1413510"/>
            <a:ext cx="4977765" cy="4977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6848475"/>
            <a:ext cx="4977130" cy="4977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45" y="6848475"/>
            <a:ext cx="4965065" cy="49650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667385"/>
            <a:ext cx="1033208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重新优化设计样机主控板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55985" y="193675"/>
            <a:ext cx="9758680" cy="18395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重新设计已损坏的</a:t>
            </a:r>
            <a:r>
              <a:rPr lang="en-US" altLang="zh-CN" sz="4800" b="1" dirty="0">
                <a:latin typeface="仿宋" panose="02010609060101010101" charset="-122"/>
                <a:ea typeface="仿宋" panose="02010609060101010101" charset="-122"/>
              </a:rPr>
              <a:t>PCB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，优化驱动占用引脚，移除部分冗余功能。</a:t>
            </a:r>
            <a:endParaRPr lang="zh-CN" altLang="en-US" sz="4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326" b="7962"/>
          <a:stretch>
            <a:fillRect/>
          </a:stretch>
        </p:blipFill>
        <p:spPr>
          <a:xfrm>
            <a:off x="857885" y="2219960"/>
            <a:ext cx="19957415" cy="9282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527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的制作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42230" y="3658870"/>
            <a:ext cx="3693795" cy="60921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总体上完成开题报告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PPT,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目前部分参考资料，统计数据等还需更新同步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678305"/>
            <a:ext cx="16887190" cy="9565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仿宋</vt:lpstr>
      <vt:lpstr>Arial Black</vt:lpstr>
      <vt:lpstr>Consolas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432</cp:revision>
  <dcterms:created xsi:type="dcterms:W3CDTF">2023-04-03T11:52:00Z</dcterms:created>
  <dcterms:modified xsi:type="dcterms:W3CDTF">2024-08-16T02:51:39Z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2052-12.1.0.17827</vt:lpwstr>
  </property>
</Properties>
</file>