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24" r:id="rId4"/>
    <p:sldId id="323" r:id="rId6"/>
    <p:sldId id="317" r:id="rId7"/>
    <p:sldId id="327" r:id="rId8"/>
  </p:sldIdLst>
  <p:sldSz cx="21673820" cy="12192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67021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02.14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3590" y="265557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比色阵列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将比色阵列算法用于其他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场景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3590" y="453707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课题汇总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制作已完成的所有课题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93590" y="641858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文本撰写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协助完成基金文本算法部分的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撰写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93590" y="830008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进度安排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组织讨论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生物发光仪研发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进度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12382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比色阵列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将比色阵列算法用于其他场景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314420" y="2515235"/>
            <a:ext cx="4576445" cy="853122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en-US" sz="6600" b="1" dirty="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尝试将比色阵列算法用于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其他比色场景。取得初步效果，边缘样品受内壁反光存在一定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误差。</a:t>
            </a:r>
            <a:endParaRPr lang="zh-CN" sz="66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5" name="图片 24" descr="ABTS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0580" y="1255395"/>
            <a:ext cx="1802765" cy="10474325"/>
          </a:xfrm>
          <a:prstGeom prst="rect">
            <a:avLst/>
          </a:prstGeom>
        </p:spPr>
      </p:pic>
      <p:pic>
        <p:nvPicPr>
          <p:cNvPr id="26" name="图片 25" descr="ABTS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255395"/>
            <a:ext cx="1771015" cy="10473055"/>
          </a:xfrm>
          <a:prstGeom prst="rect">
            <a:avLst/>
          </a:prstGeom>
        </p:spPr>
      </p:pic>
      <p:pic>
        <p:nvPicPr>
          <p:cNvPr id="27" name="图片 26" descr="ABTS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745" y="1256030"/>
            <a:ext cx="1850390" cy="10475595"/>
          </a:xfrm>
          <a:prstGeom prst="rect">
            <a:avLst/>
          </a:prstGeom>
        </p:spPr>
      </p:pic>
      <p:pic>
        <p:nvPicPr>
          <p:cNvPr id="28" name="图片 27" descr="OPD-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450" y="1256030"/>
            <a:ext cx="1943100" cy="10472420"/>
          </a:xfrm>
          <a:prstGeom prst="rect">
            <a:avLst/>
          </a:prstGeom>
        </p:spPr>
      </p:pic>
      <p:pic>
        <p:nvPicPr>
          <p:cNvPr id="29" name="图片 28" descr="OPD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535" y="1255395"/>
            <a:ext cx="1694815" cy="10475595"/>
          </a:xfrm>
          <a:prstGeom prst="rect">
            <a:avLst/>
          </a:prstGeom>
        </p:spPr>
      </p:pic>
      <p:pic>
        <p:nvPicPr>
          <p:cNvPr id="30" name="图片 29" descr="OPD-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1330" y="1259205"/>
            <a:ext cx="1797685" cy="1044829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20447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课题汇总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整理制作已完成的所有课题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724630" y="2434590"/>
            <a:ext cx="4179570" cy="82029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en-US" sz="6600" b="1" dirty="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整理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、合并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已完成的所有课题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的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，确保后期能作为报告使用的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素材。</a:t>
            </a:r>
            <a:endParaRPr lang="zh-CN" sz="66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1381760"/>
            <a:ext cx="15288260" cy="10189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243840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文本撰写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协助完成基金文本算法部分的撰写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090140" y="3469005"/>
            <a:ext cx="5318125" cy="628332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en-US" sz="66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协助完成基金文本算法部分的撰写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，主要负责检测算法部分的方案设计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文本。</a:t>
            </a:r>
            <a:endParaRPr lang="zh-CN" sz="66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1212850"/>
            <a:ext cx="13107670" cy="10474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243840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进度安排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组织讨论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ATP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生物发光仪研发进度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60420" y="2936240"/>
            <a:ext cx="4562475" cy="631952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en-US" sz="6600" b="1" dirty="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</a:rPr>
              <a:t>组织讨论ATP生物发光仪研发进度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</a:rPr>
              <a:t>，争取</a:t>
            </a:r>
            <a:r>
              <a:rPr lang="en-US" altLang="zh-CN" sz="6600" b="1" dirty="0">
                <a:latin typeface="仿宋" panose="02010609060101010101" charset="-122"/>
                <a:ea typeface="仿宋" panose="02010609060101010101" charset="-122"/>
              </a:rPr>
              <a:t>2</a:t>
            </a:r>
            <a:r>
              <a:rPr lang="zh-CN" altLang="en-US" sz="6600" b="1" dirty="0">
                <a:latin typeface="仿宋" panose="02010609060101010101" charset="-122"/>
                <a:ea typeface="仿宋" panose="02010609060101010101" charset="-122"/>
              </a:rPr>
              <a:t>月</a:t>
            </a:r>
            <a:r>
              <a:rPr lang="zh-CN" altLang="en-US" sz="6600" b="1" dirty="0">
                <a:latin typeface="仿宋" panose="02010609060101010101" charset="-122"/>
                <a:ea typeface="仿宋" panose="02010609060101010101" charset="-122"/>
              </a:rPr>
              <a:t>底完成样机的硬件搭建</a:t>
            </a:r>
            <a:r>
              <a:rPr lang="zh-CN" altLang="en-US" sz="6600" b="1" dirty="0">
                <a:latin typeface="仿宋" panose="02010609060101010101" charset="-122"/>
                <a:ea typeface="仿宋" panose="02010609060101010101" charset="-122"/>
              </a:rPr>
              <a:t>部分。</a:t>
            </a:r>
            <a:endParaRPr lang="zh-CN" altLang="en-US" sz="66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0" y="1170940"/>
            <a:ext cx="6904355" cy="10649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90" y="1170940"/>
            <a:ext cx="6591300" cy="10571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COMMONDATA" val="eyJoZGlkIjoiOWRhYTQ4MWJhYTY5NDkxMzUyNjRmODllNWQxOTAzMTUifQ=="/>
  <p:tag name="commondata" val="eyJoZGlkIjoiMTZjYmNhNTQwZDE4ZWFjZTE1NDFkZTAwOGVlYjRkN2I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演示</Application>
  <PresentationFormat>自定义</PresentationFormat>
  <Paragraphs>26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579</cp:revision>
  <dcterms:created xsi:type="dcterms:W3CDTF">2023-04-03T11:52:00Z</dcterms:created>
  <dcterms:modified xsi:type="dcterms:W3CDTF">2025-02-14T06:52:02Z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