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07" r:id="rId6"/>
    <p:sldId id="309" r:id="rId7"/>
    <p:sldId id="308" r:id="rId8"/>
  </p:sldIdLst>
  <p:sldSz cx="21673820" cy="12192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25" autoAdjust="0"/>
  </p:normalViewPr>
  <p:slideViewPr>
    <p:cSldViewPr snapToGrid="0">
      <p:cViewPr varScale="1">
        <p:scale>
          <a:sx n="59" d="100"/>
          <a:sy n="59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5.17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47310" y="2921000"/>
            <a:ext cx="11379200" cy="6349365"/>
            <a:chOff x="8739" y="4687"/>
            <a:chExt cx="17920" cy="9999"/>
          </a:xfrm>
        </p:grpSpPr>
        <p:grpSp>
          <p:nvGrpSpPr>
            <p:cNvPr id="4" name="组合 3"/>
            <p:cNvGrpSpPr/>
            <p:nvPr/>
          </p:nvGrpSpPr>
          <p:grpSpPr>
            <a:xfrm>
              <a:off x="8739" y="4687"/>
              <a:ext cx="17921" cy="7141"/>
              <a:chOff x="5290343" y="2952432"/>
              <a:chExt cx="12327891" cy="453453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290344" y="2952432"/>
                <a:ext cx="12327890" cy="2713355"/>
                <a:chOff x="7467" y="5205"/>
                <a:chExt cx="19414" cy="4273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7467" y="5205"/>
                  <a:ext cx="19414" cy="14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08000" indent="-508000" defTabSz="1625600">
                    <a:lnSpc>
                      <a:spcPct val="130000"/>
                    </a:lnSpc>
                    <a:spcAft>
                      <a:spcPts val="1065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1.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比色传感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——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学习文献，了解比色传感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原理</a:t>
                  </a:r>
                  <a:endPara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467" y="8074"/>
                  <a:ext cx="19101" cy="14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08000" indent="-508000" defTabSz="1625600">
                    <a:lnSpc>
                      <a:spcPct val="130000"/>
                    </a:lnSpc>
                    <a:spcAft>
                      <a:spcPts val="1065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2.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工位申请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——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初步通过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月牙楼工位申请</a:t>
                  </a:r>
                  <a:endPara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5290343" y="6595429"/>
                <a:ext cx="12129135" cy="891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3.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走访调研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参加学院组织的北京走访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调研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739" y="13282"/>
              <a:ext cx="17632" cy="140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学术会议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参加生物传感器小组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组会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比色传感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学习文献，了解比色传感原理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05100" y="3095625"/>
            <a:ext cx="5144770" cy="68160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学习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比色传感器相关文献，了解基础的技术路线，后期主要基于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OpenCV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视觉库和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YOLO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检测算法进行学习、复现、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改进。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2129790"/>
            <a:ext cx="12506960" cy="87471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56360" y="8619490"/>
            <a:ext cx="12811760" cy="23361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5690" y="11078845"/>
            <a:ext cx="108331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大致思路：将所有液滴先分为阴性或阳性两类，然后基于颜色深度判断具体所属的等级，一共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10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个等级，以及预测的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具体置信度。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59465" y="6006465"/>
            <a:ext cx="2669540" cy="61658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577570" y="4182110"/>
            <a:ext cx="182753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等级、阴性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或阳性、此等级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的置信度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工位申请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初步通过月牙楼工位申请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0145" y="7899400"/>
            <a:ext cx="10747375" cy="34461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参与工位申请答辩，已确定入围。当前还在结果公示期，未办理入驻手续，后续还需要与创新创业学院协商具体入驻事宜。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2120" y="1262380"/>
            <a:ext cx="7409180" cy="10426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107035" y="11177270"/>
            <a:ext cx="7480300" cy="61722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1501140"/>
            <a:ext cx="10593705" cy="6047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走访调研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参加学院组织的北京走访调研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101570" y="3051810"/>
            <a:ext cx="5884545" cy="69024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参加学院组织的北京走访调研活动，与中国中化、农机院、水科院。与老师同学们进行交流，学习了一些有关机械结构设计的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知识。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 descr="E%D7)N0WLYBK4SS9]N15H4Q_t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895" y="1811655"/>
            <a:ext cx="5892800" cy="4419600"/>
          </a:xfrm>
          <a:prstGeom prst="rect">
            <a:avLst/>
          </a:prstGeom>
        </p:spPr>
      </p:pic>
      <p:pic>
        <p:nvPicPr>
          <p:cNvPr id="4" name="图片 3" descr="PRJSG)7M$U_`)Q_Y5A`~@_L_tm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135" y="1811020"/>
            <a:ext cx="5892800" cy="4420235"/>
          </a:xfrm>
          <a:prstGeom prst="rect">
            <a:avLst/>
          </a:prstGeom>
        </p:spPr>
      </p:pic>
      <p:pic>
        <p:nvPicPr>
          <p:cNvPr id="5" name="图片 4" descr="45O3LS]N)@_WBJEG6MN96S1_tm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95" y="7112000"/>
            <a:ext cx="5856605" cy="4393565"/>
          </a:xfrm>
          <a:prstGeom prst="rect">
            <a:avLst/>
          </a:prstGeom>
        </p:spPr>
      </p:pic>
      <p:pic>
        <p:nvPicPr>
          <p:cNvPr id="6" name="图片 5" descr="%EZ8D(0ZYE[G2H3O0`%V@GA_tm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35" y="7111365"/>
            <a:ext cx="5892800" cy="4419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参加生物传感器小组组会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565675" y="3681191"/>
            <a:ext cx="5144759" cy="60632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/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参加生物传感器小组组会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，学习了一些微流控芯片相关的检测原理、设计方法、应用场景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等。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4585" y="1329690"/>
            <a:ext cx="13796010" cy="103473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COMMONDATA" val="eyJoZGlkIjoiOWRhYTQ4MWJhYTY5NDkxMzUyNjRmODllNWQxOTAzMTU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自定义</PresentationFormat>
  <Paragraphs>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373</cp:revision>
  <dcterms:created xsi:type="dcterms:W3CDTF">2023-04-03T11:52:00Z</dcterms:created>
  <dcterms:modified xsi:type="dcterms:W3CDTF">2024-05-16T13:30:41Z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