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303" r:id="rId4"/>
    <p:sldId id="314" r:id="rId6"/>
    <p:sldId id="312" r:id="rId7"/>
  </p:sldIdLst>
  <p:sldSz cx="21673820" cy="12192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025" autoAdjust="0"/>
  </p:normalViewPr>
  <p:slideViewPr>
    <p:cSldViewPr snapToGrid="0">
      <p:cViewPr varScale="1">
        <p:scale>
          <a:sx n="35" d="100"/>
          <a:sy n="35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9.6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074285" y="6941185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交流学习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前往参观紫光未来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工厂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74285" y="4036695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开题报告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完成开题报告的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部分内容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74285" y="5488940"/>
            <a:ext cx="11778615" cy="891540"/>
          </a:xfrm>
          <a:prstGeom prst="rect">
            <a:avLst/>
          </a:prstGeom>
        </p:spPr>
        <p:txBody>
          <a:bodyPr wrap="square">
            <a:spAutoFit/>
          </a:bodyPr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项目申报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协助撰写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项目申报书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380" y="302260"/>
            <a:ext cx="1126299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开题报告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完成开题报告的部分内容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7612995" y="2519680"/>
            <a:ext cx="3637915" cy="768731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zh-CN" sz="60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完成开题报告的课题来源、研究意义等部分内容，预计下周完成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初稿。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380" y="1739900"/>
            <a:ext cx="8182610" cy="9535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580" y="1739900"/>
            <a:ext cx="8183245" cy="95357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2765" y="76200"/>
            <a:ext cx="1109027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项目申报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协助撰写项目申报书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384405" y="6842125"/>
            <a:ext cx="8761730" cy="482981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457200" lvl="1" indent="457200"/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提供了一些本科期间机器人相关研究的资料作为研究基础，帮忙修改申报书中的相关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描述。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8005" b="53773"/>
          <a:stretch>
            <a:fillRect/>
          </a:stretch>
        </p:blipFill>
        <p:spPr>
          <a:xfrm>
            <a:off x="12384405" y="1322070"/>
            <a:ext cx="8761730" cy="47631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540" y="1310005"/>
            <a:ext cx="5219700" cy="4775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470" y="1322070"/>
            <a:ext cx="5220335" cy="47631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540" y="6494145"/>
            <a:ext cx="5219700" cy="4806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5470" y="6492240"/>
            <a:ext cx="5219700" cy="481520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137803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交流学习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前往参观紫光未来工厂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48405" y="10875010"/>
            <a:ext cx="7224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6463645" y="3705225"/>
            <a:ext cx="4040505" cy="478155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indent="457200"/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参与创新创业相关的培训活动，参观紫光未来</a:t>
            </a:r>
            <a:r>
              <a:rPr lang="zh-CN" altLang="en-US" sz="6000" b="1" dirty="0">
                <a:latin typeface="仿宋" panose="02010609060101010101" charset="-122"/>
                <a:ea typeface="仿宋" panose="02010609060101010101" charset="-122"/>
              </a:rPr>
              <a:t>工厂。</a:t>
            </a:r>
            <a:endParaRPr lang="zh-CN" altLang="en-US" sz="60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35" y="1090295"/>
            <a:ext cx="14340840" cy="107518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COMMONDATA" val="eyJoZGlkIjoiOWRhYTQ4MWJhYTY5NDkxMzUyNjRmODllNWQxOTAzMTUifQ=="/>
  <p:tag name="commondata" val="eyJoZGlkIjoiMTZjYmNhNTQwZDE4ZWFjZTE1NDFkZTAwOGVlYjRkN2I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WPS 演示</Application>
  <PresentationFormat>自定义</PresentationFormat>
  <Paragraphs>20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仿宋</vt:lpstr>
      <vt:lpstr>Arial Unicode MS</vt:lpstr>
      <vt:lpstr>等线 Light</vt:lpstr>
      <vt:lpstr>等线</vt:lpstr>
      <vt:lpstr>Calibri</vt:lpstr>
      <vt:lpstr>3_Office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WPS_1647586331</cp:lastModifiedBy>
  <cp:revision>449</cp:revision>
  <dcterms:created xsi:type="dcterms:W3CDTF">2023-04-03T11:52:00Z</dcterms:created>
  <dcterms:modified xsi:type="dcterms:W3CDTF">2024-09-06T03:49:53Z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2052-12.1.0.17827</vt:lpwstr>
  </property>
</Properties>
</file>