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8" r:id="rId5"/>
    <p:sldId id="303" r:id="rId7"/>
    <p:sldId id="294" r:id="rId8"/>
    <p:sldId id="301" r:id="rId9"/>
  </p:sldIdLst>
  <p:sldSz cx="2167382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3.29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48026" y="3343569"/>
            <a:ext cx="11578085" cy="5581820"/>
            <a:chOff x="4903310" y="4125281"/>
            <a:chExt cx="11876050" cy="5581820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1" y="4125281"/>
              <a:ext cx="11876049" cy="3941436"/>
              <a:chOff x="3472416" y="4258281"/>
              <a:chExt cx="16130217" cy="29911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软著编写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编写软件最终的用户手册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6" y="5444767"/>
                <a:ext cx="15559859" cy="67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材料采购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拟购买部分补充材料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2416" y="6631254"/>
                <a:ext cx="16000258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学术会议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参加生物传感器小组组会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8815561"/>
              <a:ext cx="11780365" cy="891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学习数字图像处理的相关知识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编写软件最终的用户手册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13910" y="3680460"/>
            <a:ext cx="3761105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撰写软件著作发表所需的用户手册，目前完成</a:t>
            </a:r>
            <a:r>
              <a:rPr lang="en-US" altLang="zh-CN" sz="4400" b="1" dirty="0">
                <a:latin typeface="Novecento wide Bold" panose="00000805000000000000" charset="0"/>
              </a:rPr>
              <a:t>7</a:t>
            </a:r>
            <a:r>
              <a:rPr lang="zh-CN" altLang="en-US" sz="4400" b="1" dirty="0">
                <a:latin typeface="Novecento wide Bold" panose="00000805000000000000" charset="0"/>
              </a:rPr>
              <a:t>页，一般需要</a:t>
            </a:r>
            <a:r>
              <a:rPr lang="en-US" altLang="zh-CN" sz="4400" b="1" dirty="0">
                <a:latin typeface="Novecento wide Bold" panose="00000805000000000000" charset="0"/>
              </a:rPr>
              <a:t>15</a:t>
            </a:r>
            <a:r>
              <a:rPr lang="zh-CN" altLang="en-US" sz="4400" b="1" dirty="0">
                <a:latin typeface="Novecento wide Bold" panose="00000805000000000000" charset="0"/>
              </a:rPr>
              <a:t>页左右，还在持续更新</a:t>
            </a:r>
            <a:r>
              <a:rPr lang="zh-CN" altLang="en-US" sz="4400" b="1" dirty="0">
                <a:latin typeface="Novecento wide Bold" panose="00000805000000000000" charset="0"/>
              </a:rPr>
              <a:t>中。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244600"/>
            <a:ext cx="16210280" cy="10475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拟购买部分补充材料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28160" y="4695825"/>
            <a:ext cx="3784600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拟购买部分补充材料，具体明细及用途见</a:t>
            </a:r>
            <a:r>
              <a:rPr lang="zh-CN" altLang="en-US" sz="4400" b="1" dirty="0">
                <a:latin typeface="Novecento wide Bold" panose="00000805000000000000" charset="0"/>
              </a:rPr>
              <a:t>表格。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1221105"/>
            <a:ext cx="14930120" cy="10583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680180" y="3757930"/>
            <a:ext cx="4286885" cy="550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参加师兄师姐的毕业预答辩，学习研究课题相关的科研经验。主要涉及到生物传感器的研发和便携式仪器的研制。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参加生物传感器小组组会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学习数字图像处理的相关知识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21430" y="4758055"/>
            <a:ext cx="413004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学习了数字图像处理的相关理论知识。为后期科研工作</a:t>
            </a:r>
            <a:r>
              <a:rPr lang="zh-CN" altLang="en-US" sz="4400" b="1" dirty="0">
                <a:latin typeface="Novecento wide Bold" panose="00000805000000000000" charset="0"/>
              </a:rPr>
              <a:t>打下基础。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6600" y="1266825"/>
            <a:ext cx="14763750" cy="10648950"/>
            <a:chOff x="1277" y="1993"/>
            <a:chExt cx="21014" cy="15836"/>
          </a:xfrm>
        </p:grpSpPr>
        <p:pic>
          <p:nvPicPr>
            <p:cNvPr id="2" name="图片 1" descr="@KP~3C20J[70VPDEG3J@VBU_tmb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7" y="1993"/>
              <a:ext cx="10258" cy="7694"/>
            </a:xfrm>
            <a:prstGeom prst="rect">
              <a:avLst/>
            </a:prstGeom>
          </p:spPr>
        </p:pic>
        <p:pic>
          <p:nvPicPr>
            <p:cNvPr id="3" name="图片 2" descr="~S6CSIG(J`T)4_1E{2]LM6F_tm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7" y="1993"/>
              <a:ext cx="10255" cy="7693"/>
            </a:xfrm>
            <a:prstGeom prst="rect">
              <a:avLst/>
            </a:prstGeom>
          </p:spPr>
        </p:pic>
        <p:pic>
          <p:nvPicPr>
            <p:cNvPr id="4" name="图片 3" descr="MG0$D9[{I%F$UCJ{V%C3`8I_tm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" y="10137"/>
              <a:ext cx="10237" cy="7679"/>
            </a:xfrm>
            <a:prstGeom prst="rect">
              <a:avLst/>
            </a:prstGeom>
          </p:spPr>
        </p:pic>
        <p:pic>
          <p:nvPicPr>
            <p:cNvPr id="5" name="图片 4" descr="FW2QXQ8$9WS~P%40[{Z`$6C_tm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37" y="10137"/>
              <a:ext cx="10255" cy="7692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自定义</PresentationFormat>
  <Paragraphs>26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Novecento wide Bold</vt:lpstr>
      <vt:lpstr>Segoe Print</vt:lpstr>
      <vt:lpstr>Arial Unicode MS</vt:lpstr>
      <vt:lpstr>等线 Light</vt:lpstr>
      <vt:lpstr>等线</vt:lpstr>
      <vt:lpstr>Calibri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317</cp:revision>
  <dcterms:created xsi:type="dcterms:W3CDTF">2023-04-03T11:52:00Z</dcterms:created>
  <dcterms:modified xsi:type="dcterms:W3CDTF">2024-03-26T05:16:47Z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