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2" r:id="rId6"/>
    <p:sldId id="307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6.14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45537" y="7102865"/>
            <a:ext cx="132484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团队服务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负责团队运动会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摄影工作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5535" y="4198401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完成数据集的标注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5536" y="565063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学习算法类专利的申请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办法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70840"/>
            <a:ext cx="104628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完成数据集的标注工作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59615" y="57150"/>
            <a:ext cx="8688070" cy="13735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48035" y="452755"/>
            <a:ext cx="10050780" cy="89154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基于现有数据开展标注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工作。 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430655"/>
            <a:ext cx="9705975" cy="10379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25" y="1430655"/>
            <a:ext cx="10511790" cy="7058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025" y="8656955"/>
            <a:ext cx="10511790" cy="3152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40577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学习算法类专利的申请办法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9490" y="3348355"/>
            <a:ext cx="3698875" cy="70135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查阅网络上的相关资料，了解了算法类专利的一般申请流程和写作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规范。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3250" y="1403985"/>
            <a:ext cx="16831310" cy="10053955"/>
            <a:chOff x="950" y="2697"/>
            <a:chExt cx="24849" cy="145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0" y="2697"/>
              <a:ext cx="11948" cy="677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10511"/>
              <a:ext cx="11943" cy="677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7" y="2697"/>
              <a:ext cx="11942" cy="677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" y="10511"/>
              <a:ext cx="11947" cy="6777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团队服务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负责团队运动会摄影工作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15155" y="4189730"/>
            <a:ext cx="3686175" cy="46177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参与团队运动会，负责给参赛师生拍照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留念。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IMG_9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368425"/>
            <a:ext cx="15389860" cy="10260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自定义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390</cp:revision>
  <dcterms:created xsi:type="dcterms:W3CDTF">2023-04-03T11:52:00Z</dcterms:created>
  <dcterms:modified xsi:type="dcterms:W3CDTF">2024-06-13T12:15:15Z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2052-12.1.0.16929</vt:lpwstr>
  </property>
</Properties>
</file>