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4" r:id="rId4"/>
    <p:sldId id="312" r:id="rId6"/>
    <p:sldId id="316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11.08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7840" y="410527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添加传统检测模式和数据记录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07840" y="565023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发光仪和荧光镜检项目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7840" y="71951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参与丁冠中教授的学术报告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添加传统检测模式和数据记录优化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394460"/>
            <a:ext cx="3771900" cy="10232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05" y="8536940"/>
            <a:ext cx="11795760" cy="3089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5475605"/>
            <a:ext cx="11753850" cy="26390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b="17687"/>
          <a:stretch>
            <a:fillRect/>
          </a:stretch>
        </p:blipFill>
        <p:spPr>
          <a:xfrm>
            <a:off x="5056505" y="1394460"/>
            <a:ext cx="11697335" cy="3659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37260" y="7545705"/>
            <a:ext cx="3779520" cy="494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093565" y="1394460"/>
            <a:ext cx="4504055" cy="10233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在软件中集成了传统算法（可用作比较或在对计数精度要求不高的场景下使用）修正了数据记录的逻辑，使之更便于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使用。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1689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进展整理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发光仪和荧光镜检项目进展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35985" y="3270250"/>
            <a:ext cx="5195570" cy="56521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整理了ATP发光仪和荧光镜检项目的相关进展（主要是仪器搭建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部分）用于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汇报。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253490"/>
            <a:ext cx="14590395" cy="1049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451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参与丁冠中教授的学术报告会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25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30930" y="4080510"/>
            <a:ext cx="4799330" cy="440880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参与丁冠中教授的学术报告会，主要负责现场的摄影工作。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06805" y="1154430"/>
            <a:ext cx="14518005" cy="10888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494</cp:revision>
  <dcterms:created xsi:type="dcterms:W3CDTF">2023-04-03T11:52:00Z</dcterms:created>
  <dcterms:modified xsi:type="dcterms:W3CDTF">2024-11-08T11:02:04Z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