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2" r:id="rId4"/>
    <p:sldId id="317" r:id="rId6"/>
    <p:sldId id="316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11.15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76420" y="410527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修改细胞团和单细胞的轮廓颜色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76420" y="565023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现场实验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使用新版软件和标准溶液进行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6420" y="719518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参与生物传感器小组组会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修改细胞团和单细胞的轮廓颜色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960850" y="2867660"/>
            <a:ext cx="4290695" cy="618109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修改细胞团和单细胞的轮廓颜色，以便于观察细胞（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细胞团）的分类识别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效果。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 descr="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25" y="1315720"/>
            <a:ext cx="15240000" cy="10477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24193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现场实验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使用新版软件和标准溶液进行实验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625695" y="2560955"/>
            <a:ext cx="3616960" cy="7795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编写新型软件的简明使用说明书，协助师兄开展新鲜样品的实验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工作。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1232535"/>
            <a:ext cx="17317720" cy="104527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24511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学术报告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参与生物传感器小组组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325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330930" y="3317240"/>
            <a:ext cx="4799330" cy="55581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参与生物传感器小组的学术报告会，主要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学习了一下可穿戴传感器的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文献。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808990" y="1253490"/>
            <a:ext cx="15346680" cy="103701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500</cp:revision>
  <dcterms:created xsi:type="dcterms:W3CDTF">2023-04-03T11:52:00Z</dcterms:created>
  <dcterms:modified xsi:type="dcterms:W3CDTF">2024-11-14T07:40:02Z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