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17" r:id="rId4"/>
    <p:sldId id="312" r:id="rId6"/>
    <p:sldId id="316" r:id="rId7"/>
  </p:sldIdLst>
  <p:sldSz cx="21673820" cy="12192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025" autoAdjust="0"/>
  </p:normalViewPr>
  <p:slideViewPr>
    <p:cSldViewPr snapToGrid="0">
      <p:cViewPr varScale="1">
        <p:scale>
          <a:sx n="35" d="100"/>
          <a:sy n="35" d="100"/>
        </p:scale>
        <p:origin x="31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5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0971" y="4662648"/>
            <a:ext cx="16251795" cy="4243627"/>
          </a:xfrm>
        </p:spPr>
        <p:txBody>
          <a:bodyPr anchor="b"/>
          <a:lstStyle>
            <a:lvl1pPr algn="ctr"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50971" y="9069926"/>
            <a:ext cx="16251795" cy="2942887"/>
          </a:xfrm>
        </p:spPr>
        <p:txBody>
          <a:bodyPr/>
          <a:lstStyle>
            <a:lvl1pPr marL="0" indent="0" algn="ctr">
              <a:buNone/>
              <a:defRPr sz="7580"/>
            </a:lvl1pPr>
            <a:lvl2pPr marL="1445260" indent="0" algn="ctr">
              <a:buNone/>
              <a:defRPr sz="6320"/>
            </a:lvl2pPr>
            <a:lvl3pPr marL="2889885" indent="0" algn="ctr">
              <a:buNone/>
              <a:defRPr sz="5690"/>
            </a:lvl3pPr>
            <a:lvl4pPr marL="4335145" indent="0" algn="ctr">
              <a:buNone/>
              <a:defRPr sz="5060"/>
            </a:lvl4pPr>
            <a:lvl5pPr marL="5779770" indent="0" algn="ctr">
              <a:buNone/>
              <a:defRPr sz="5060"/>
            </a:lvl5pPr>
            <a:lvl6pPr marL="7225030" indent="0" algn="ctr">
              <a:buNone/>
              <a:defRPr sz="5060"/>
            </a:lvl6pPr>
            <a:lvl7pPr marL="8669655" indent="0" algn="ctr">
              <a:buNone/>
              <a:defRPr sz="5060"/>
            </a:lvl7pPr>
            <a:lvl8pPr marL="10114915" indent="0" algn="ctr">
              <a:buNone/>
              <a:defRPr sz="5060"/>
            </a:lvl8pPr>
            <a:lvl9pPr marL="11559540" indent="0" algn="ctr">
              <a:buNone/>
              <a:defRPr sz="506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0249259" y="3316762"/>
            <a:ext cx="4672391" cy="10329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32086" y="3316762"/>
            <a:ext cx="13746309" cy="1032973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0800" y="5706626"/>
            <a:ext cx="18689563" cy="5070344"/>
          </a:xfrm>
        </p:spPr>
        <p:txBody>
          <a:bodyPr anchor="b"/>
          <a:lstStyle>
            <a:lvl1pPr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20800" y="10824938"/>
            <a:ext cx="18689563" cy="2666374"/>
          </a:xfrm>
        </p:spPr>
        <p:txBody>
          <a:bodyPr/>
          <a:lstStyle>
            <a:lvl1pPr marL="0" indent="0">
              <a:buNone/>
              <a:defRPr sz="7580">
                <a:solidFill>
                  <a:schemeClr val="tx1">
                    <a:tint val="75000"/>
                  </a:schemeClr>
                </a:solidFill>
              </a:defRPr>
            </a:lvl1pPr>
            <a:lvl2pPr marL="1445260" indent="0">
              <a:buNone/>
              <a:defRPr sz="6320">
                <a:solidFill>
                  <a:schemeClr val="tx1">
                    <a:tint val="75000"/>
                  </a:schemeClr>
                </a:solidFill>
              </a:defRPr>
            </a:lvl2pPr>
            <a:lvl3pPr marL="2889885" indent="0">
              <a:buNone/>
              <a:defRPr sz="5690">
                <a:solidFill>
                  <a:schemeClr val="tx1">
                    <a:tint val="75000"/>
                  </a:schemeClr>
                </a:solidFill>
              </a:defRPr>
            </a:lvl3pPr>
            <a:lvl4pPr marL="433514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4pPr>
            <a:lvl5pPr marL="577977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5pPr>
            <a:lvl6pPr marL="722503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6pPr>
            <a:lvl7pPr marL="866965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7pPr>
            <a:lvl8pPr marL="1011491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8pPr>
            <a:lvl9pPr marL="1155954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32086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712299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09" y="3316763"/>
            <a:ext cx="18689563" cy="235600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4910" y="5655837"/>
            <a:ext cx="9167026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34910" y="7120227"/>
            <a:ext cx="9167026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5712299" y="5655837"/>
            <a:ext cx="9212173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5712299" y="7120227"/>
            <a:ext cx="9212173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>
              <a:defRPr sz="10115"/>
            </a:lvl1pPr>
            <a:lvl2pPr>
              <a:defRPr sz="8855"/>
            </a:lvl2pPr>
            <a:lvl3pPr>
              <a:defRPr sz="7580"/>
            </a:lvl3pPr>
            <a:lvl4pPr>
              <a:defRPr sz="6320"/>
            </a:lvl4pPr>
            <a:lvl5pPr>
              <a:defRPr sz="6320"/>
            </a:lvl5pPr>
            <a:lvl6pPr>
              <a:defRPr sz="6320"/>
            </a:lvl6pPr>
            <a:lvl7pPr>
              <a:defRPr sz="6320"/>
            </a:lvl7pPr>
            <a:lvl8pPr>
              <a:defRPr sz="6320"/>
            </a:lvl8pPr>
            <a:lvl9pPr>
              <a:defRPr sz="632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 marL="0" indent="0">
              <a:buNone/>
              <a:defRPr sz="10115"/>
            </a:lvl1pPr>
            <a:lvl2pPr marL="1445260" indent="0">
              <a:buNone/>
              <a:defRPr sz="8855"/>
            </a:lvl2pPr>
            <a:lvl3pPr marL="2889885" indent="0">
              <a:buNone/>
              <a:defRPr sz="7580"/>
            </a:lvl3pPr>
            <a:lvl4pPr marL="4335145" indent="0">
              <a:buNone/>
              <a:defRPr sz="6320"/>
            </a:lvl4pPr>
            <a:lvl5pPr marL="5779770" indent="0">
              <a:buNone/>
              <a:defRPr sz="6320"/>
            </a:lvl5pPr>
            <a:lvl6pPr marL="7225030" indent="0">
              <a:buNone/>
              <a:defRPr sz="6320"/>
            </a:lvl6pPr>
            <a:lvl7pPr marL="8669655" indent="0">
              <a:buNone/>
              <a:defRPr sz="6320"/>
            </a:lvl7pPr>
            <a:lvl8pPr marL="10114915" indent="0">
              <a:buNone/>
              <a:defRPr sz="6320"/>
            </a:lvl8pPr>
            <a:lvl9pPr marL="11559540" indent="0">
              <a:buNone/>
              <a:defRPr sz="632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32086" y="3316763"/>
            <a:ext cx="18689563" cy="2356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2086" y="5912599"/>
            <a:ext cx="18689563" cy="7733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32086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920214" y="13965335"/>
            <a:ext cx="731330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0046112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889885" rtl="0" eaLnBrk="1" latinLnBrk="0" hangingPunct="1">
        <a:lnSpc>
          <a:spcPct val="90000"/>
        </a:lnSpc>
        <a:spcBef>
          <a:spcPct val="0"/>
        </a:spcBef>
        <a:buNone/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2630" indent="-722630" algn="l" defTabSz="2889885" rtl="0" eaLnBrk="1" latinLnBrk="0" hangingPunct="1">
        <a:lnSpc>
          <a:spcPct val="90000"/>
        </a:lnSpc>
        <a:spcBef>
          <a:spcPts val="3165"/>
        </a:spcBef>
        <a:buFont typeface="Arial" panose="020B0604020202020204" pitchFamily="34" charset="0"/>
        <a:buChar char="•"/>
        <a:defRPr sz="8855" kern="1200">
          <a:solidFill>
            <a:schemeClr val="tx1"/>
          </a:solidFill>
          <a:latin typeface="+mn-lt"/>
          <a:ea typeface="+mn-ea"/>
          <a:cs typeface="+mn-cs"/>
        </a:defRPr>
      </a:lvl1pPr>
      <a:lvl2pPr marL="216725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7580" kern="1200">
          <a:solidFill>
            <a:schemeClr val="tx1"/>
          </a:solidFill>
          <a:latin typeface="+mn-lt"/>
          <a:ea typeface="+mn-ea"/>
          <a:cs typeface="+mn-cs"/>
        </a:defRPr>
      </a:lvl2pPr>
      <a:lvl3pPr marL="361251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6320" kern="1200">
          <a:solidFill>
            <a:schemeClr val="tx1"/>
          </a:solidFill>
          <a:latin typeface="+mn-lt"/>
          <a:ea typeface="+mn-ea"/>
          <a:cs typeface="+mn-cs"/>
        </a:defRPr>
      </a:lvl3pPr>
      <a:lvl4pPr marL="505714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650240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94766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939228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83754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228217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1pPr>
      <a:lvl2pPr marL="144526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2pPr>
      <a:lvl3pPr marL="288988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3pPr>
      <a:lvl4pPr marL="433514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577977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22503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866965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11491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155954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86711" y="837851"/>
            <a:ext cx="14891740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11.15</a:t>
            </a:r>
            <a:endParaRPr lang="en-US" altLang="zh-CN" sz="4265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76420" y="4105275"/>
            <a:ext cx="1305814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算法比较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与细胞团的轮廓计数法进行比较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76420" y="5650230"/>
            <a:ext cx="13058140" cy="891540"/>
          </a:xfrm>
          <a:prstGeom prst="rect">
            <a:avLst/>
          </a:prstGeom>
        </p:spPr>
        <p:txBody>
          <a:bodyPr wrap="square">
            <a:sp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2.x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——x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76420" y="7195185"/>
            <a:ext cx="13058140" cy="891540"/>
          </a:xfrm>
          <a:prstGeom prst="rect">
            <a:avLst/>
          </a:prstGeom>
        </p:spPr>
        <p:txBody>
          <a:bodyPr wrap="square">
            <a:sp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3.x——x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2765" y="340995"/>
            <a:ext cx="1298067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算法比较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与细胞团的轮廓计数法进行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197580" y="7277735"/>
            <a:ext cx="4389120" cy="42341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r>
              <a:rPr lang="en-US" altLang="zh-CN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细胞浓度越大，我们的算法准确率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越高。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490" y="1753235"/>
            <a:ext cx="14782800" cy="45269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65" y="6985000"/>
            <a:ext cx="14792325" cy="45269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8190" y="1753235"/>
            <a:ext cx="4406265" cy="44773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2455" y="307340"/>
            <a:ext cx="15238730" cy="10083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显示优化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修改细胞团和单细胞的轮廓颜色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8405" y="1087501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960850" y="2867660"/>
            <a:ext cx="4290695" cy="618109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indent="457200"/>
            <a:r>
              <a:rPr lang="en-US" altLang="zh-CN" sz="6000" b="1" dirty="0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修改细胞团和单细胞的轮廓颜色，以便于观察细胞（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细胞团）的分类识别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效果。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430615" y="852424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2455" y="245110"/>
            <a:ext cx="15238730" cy="10083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学术报告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参与生物传感器小组组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32505" y="1087501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330930" y="3317240"/>
            <a:ext cx="4799330" cy="555815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indent="457200"/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参与生物传感器小组的学术报告会，主要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学习了一下可穿戴传感器的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文献。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COMMONDATA" val="eyJoZGlkIjoiOWRhYTQ4MWJhYTY5NDkxMzUyNjRmODllNWQxOTAzMTUifQ=="/>
  <p:tag name="commondata" val="eyJoZGlkIjoiNjE5MjU3NWUyOWRhOGEyMzVlYjdhNzRhNTZhZGVkZmMifQ=="/>
</p:tagLst>
</file>

<file path=ppt/theme/theme1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WPS 演示</Application>
  <PresentationFormat>自定义</PresentationFormat>
  <Paragraphs>20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仿宋</vt:lpstr>
      <vt:lpstr>Arial Unicode MS</vt:lpstr>
      <vt:lpstr>等线 Light</vt:lpstr>
      <vt:lpstr>等线</vt:lpstr>
      <vt:lpstr>Calibri</vt:lpstr>
      <vt:lpstr>3_Office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高驰</cp:lastModifiedBy>
  <cp:revision>498</cp:revision>
  <dcterms:created xsi:type="dcterms:W3CDTF">2023-04-03T11:52:00Z</dcterms:created>
  <dcterms:modified xsi:type="dcterms:W3CDTF">2024-11-14T07:37:53Z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4D48A81279A84F6DBDD6107334A90920</vt:lpwstr>
  </property>
  <property fmtid="{D5CDD505-2E9C-101B-9397-08002B2CF9AE}" pid="3" name="KSOProductBuildVer">
    <vt:lpwstr>2052-12.1.0.18276</vt:lpwstr>
  </property>
</Properties>
</file>