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0" r:id="rId6"/>
    <p:sldId id="321" r:id="rId7"/>
    <p:sldId id="312" r:id="rId8"/>
  </p:sldIdLst>
  <p:sldSz cx="21673820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11.22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420" y="442658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算法比较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与细胞团的轮廓计数法进行比较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76420" y="597154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数据可视化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编写数据可视化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绘图部分的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6420" y="751649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专利对接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与华进方面负责人对接专利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算法比较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与细胞团的轮廓计数法进行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97580" y="7277735"/>
            <a:ext cx="4389120" cy="4234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细胞浓度越大，面积赋值算法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的准确率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越高。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753235"/>
            <a:ext cx="14782800" cy="4526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6985000"/>
            <a:ext cx="14792325" cy="4526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190" y="1753235"/>
            <a:ext cx="4406265" cy="4477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数据可视化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编写数据可视化绘图部分的代码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23335" y="3530600"/>
            <a:ext cx="4234180" cy="5988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编写数据可视化绘图部分的代码，后期将添加数据处理后的绘图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功能。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1381760"/>
            <a:ext cx="14578330" cy="1028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数据可视化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编写数据可视化绘图部分的代码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41140" y="2261870"/>
            <a:ext cx="4234180" cy="8430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将轮廓计数法和面积赋值法相比较，可以看到前者的相对误差会随着细胞浓度增加而呈现出线性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增长。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650365"/>
            <a:ext cx="15009495" cy="9977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专利对接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与华进方面负责人对接专利申请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661380" y="2955925"/>
            <a:ext cx="2769235" cy="74339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与华进方面负责人对接专利申请，整理程序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控制流程图。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711325"/>
            <a:ext cx="7963535" cy="9923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40" y="1711325"/>
            <a:ext cx="2617470" cy="992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030" y="1711325"/>
            <a:ext cx="6515100" cy="99237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COMMONDATA" val="eyJoZGlkIjoiOWRhYTQ4MWJhYTY5NDkxMzUyNjRmODllNWQxOTAzMTUifQ=="/>
  <p:tag name="commondata" val="eyJoZGlkIjoiNGU5YWM2MGEyN2Y1N2MyMzg4YThkNjFlOGVlOGJlYmU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自定义</PresentationFormat>
  <Paragraphs>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500</cp:revision>
  <dcterms:created xsi:type="dcterms:W3CDTF">2023-04-03T11:52:00Z</dcterms:created>
  <dcterms:modified xsi:type="dcterms:W3CDTF">2024-11-20T06:15:11Z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2052-12.1.0.16417</vt:lpwstr>
  </property>
</Properties>
</file>