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317" r:id="rId4"/>
    <p:sldId id="321" r:id="rId6"/>
    <p:sldId id="323" r:id="rId7"/>
  </p:sldIdLst>
  <p:sldSz cx="21673820" cy="12192000"/>
  <p:notesSz cx="6858000" cy="9144000"/>
  <p:custDataLst>
    <p:tags r:id="rId11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025" autoAdjust="0"/>
  </p:normalViewPr>
  <p:slideViewPr>
    <p:cSldViewPr snapToGrid="0">
      <p:cViewPr varScale="1">
        <p:scale>
          <a:sx n="35" d="100"/>
          <a:sy n="35" d="100"/>
        </p:scale>
        <p:origin x="312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gs" Target="tags/tag5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A886A3-F3BF-43BF-98DA-550FC405FF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243972-8437-4FFD-A994-054600F4BB1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243972-8437-4FFD-A994-054600F4BB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243972-8437-4FFD-A994-054600F4BB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243972-8437-4FFD-A994-054600F4BB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50971" y="4662648"/>
            <a:ext cx="16251795" cy="4243627"/>
          </a:xfrm>
        </p:spPr>
        <p:txBody>
          <a:bodyPr anchor="b"/>
          <a:lstStyle>
            <a:lvl1pPr algn="ctr">
              <a:defRPr sz="1896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450971" y="9069926"/>
            <a:ext cx="16251795" cy="2942887"/>
          </a:xfrm>
        </p:spPr>
        <p:txBody>
          <a:bodyPr/>
          <a:lstStyle>
            <a:lvl1pPr marL="0" indent="0" algn="ctr">
              <a:buNone/>
              <a:defRPr sz="7580"/>
            </a:lvl1pPr>
            <a:lvl2pPr marL="1445260" indent="0" algn="ctr">
              <a:buNone/>
              <a:defRPr sz="6320"/>
            </a:lvl2pPr>
            <a:lvl3pPr marL="2889885" indent="0" algn="ctr">
              <a:buNone/>
              <a:defRPr sz="5690"/>
            </a:lvl3pPr>
            <a:lvl4pPr marL="4335145" indent="0" algn="ctr">
              <a:buNone/>
              <a:defRPr sz="5060"/>
            </a:lvl4pPr>
            <a:lvl5pPr marL="5779770" indent="0" algn="ctr">
              <a:buNone/>
              <a:defRPr sz="5060"/>
            </a:lvl5pPr>
            <a:lvl6pPr marL="7225030" indent="0" algn="ctr">
              <a:buNone/>
              <a:defRPr sz="5060"/>
            </a:lvl6pPr>
            <a:lvl7pPr marL="8669655" indent="0" algn="ctr">
              <a:buNone/>
              <a:defRPr sz="5060"/>
            </a:lvl7pPr>
            <a:lvl8pPr marL="10114915" indent="0" algn="ctr">
              <a:buNone/>
              <a:defRPr sz="5060"/>
            </a:lvl8pPr>
            <a:lvl9pPr marL="11559540" indent="0" algn="ctr">
              <a:buNone/>
              <a:defRPr sz="506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20249259" y="3316762"/>
            <a:ext cx="4672391" cy="1032973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6232086" y="3316762"/>
            <a:ext cx="13746309" cy="10329735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20800" y="5706626"/>
            <a:ext cx="18689563" cy="5070344"/>
          </a:xfrm>
        </p:spPr>
        <p:txBody>
          <a:bodyPr anchor="b"/>
          <a:lstStyle>
            <a:lvl1pPr>
              <a:defRPr sz="1896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20800" y="10824938"/>
            <a:ext cx="18689563" cy="2666374"/>
          </a:xfrm>
        </p:spPr>
        <p:txBody>
          <a:bodyPr/>
          <a:lstStyle>
            <a:lvl1pPr marL="0" indent="0">
              <a:buNone/>
              <a:defRPr sz="7580">
                <a:solidFill>
                  <a:schemeClr val="tx1">
                    <a:tint val="75000"/>
                  </a:schemeClr>
                </a:solidFill>
              </a:defRPr>
            </a:lvl1pPr>
            <a:lvl2pPr marL="1445260" indent="0">
              <a:buNone/>
              <a:defRPr sz="6320">
                <a:solidFill>
                  <a:schemeClr val="tx1">
                    <a:tint val="75000"/>
                  </a:schemeClr>
                </a:solidFill>
              </a:defRPr>
            </a:lvl2pPr>
            <a:lvl3pPr marL="2889885" indent="0">
              <a:buNone/>
              <a:defRPr sz="5690">
                <a:solidFill>
                  <a:schemeClr val="tx1">
                    <a:tint val="75000"/>
                  </a:schemeClr>
                </a:solidFill>
              </a:defRPr>
            </a:lvl3pPr>
            <a:lvl4pPr marL="4335145" indent="0">
              <a:buNone/>
              <a:defRPr sz="5060">
                <a:solidFill>
                  <a:schemeClr val="tx1">
                    <a:tint val="75000"/>
                  </a:schemeClr>
                </a:solidFill>
              </a:defRPr>
            </a:lvl4pPr>
            <a:lvl5pPr marL="5779770" indent="0">
              <a:buNone/>
              <a:defRPr sz="5060">
                <a:solidFill>
                  <a:schemeClr val="tx1">
                    <a:tint val="75000"/>
                  </a:schemeClr>
                </a:solidFill>
              </a:defRPr>
            </a:lvl5pPr>
            <a:lvl6pPr marL="7225030" indent="0">
              <a:buNone/>
              <a:defRPr sz="5060">
                <a:solidFill>
                  <a:schemeClr val="tx1">
                    <a:tint val="75000"/>
                  </a:schemeClr>
                </a:solidFill>
              </a:defRPr>
            </a:lvl6pPr>
            <a:lvl7pPr marL="8669655" indent="0">
              <a:buNone/>
              <a:defRPr sz="5060">
                <a:solidFill>
                  <a:schemeClr val="tx1">
                    <a:tint val="75000"/>
                  </a:schemeClr>
                </a:solidFill>
              </a:defRPr>
            </a:lvl7pPr>
            <a:lvl8pPr marL="10114915" indent="0">
              <a:buNone/>
              <a:defRPr sz="5060">
                <a:solidFill>
                  <a:schemeClr val="tx1">
                    <a:tint val="75000"/>
                  </a:schemeClr>
                </a:solidFill>
              </a:defRPr>
            </a:lvl8pPr>
            <a:lvl9pPr marL="11559540" indent="0">
              <a:buNone/>
              <a:defRPr sz="50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6232086" y="5912599"/>
            <a:ext cx="9209350" cy="773389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15712299" y="5912599"/>
            <a:ext cx="9209350" cy="773389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4909" y="3316763"/>
            <a:ext cx="18689563" cy="235600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34910" y="5655837"/>
            <a:ext cx="9167026" cy="1464389"/>
          </a:xfrm>
        </p:spPr>
        <p:txBody>
          <a:bodyPr anchor="b"/>
          <a:lstStyle>
            <a:lvl1pPr marL="0" indent="0">
              <a:buNone/>
              <a:defRPr sz="7580" b="1"/>
            </a:lvl1pPr>
            <a:lvl2pPr marL="1445260" indent="0">
              <a:buNone/>
              <a:defRPr sz="6320" b="1"/>
            </a:lvl2pPr>
            <a:lvl3pPr marL="2889885" indent="0">
              <a:buNone/>
              <a:defRPr sz="5690" b="1"/>
            </a:lvl3pPr>
            <a:lvl4pPr marL="4335145" indent="0">
              <a:buNone/>
              <a:defRPr sz="5060" b="1"/>
            </a:lvl4pPr>
            <a:lvl5pPr marL="5779770" indent="0">
              <a:buNone/>
              <a:defRPr sz="5060" b="1"/>
            </a:lvl5pPr>
            <a:lvl6pPr marL="7225030" indent="0">
              <a:buNone/>
              <a:defRPr sz="5060" b="1"/>
            </a:lvl6pPr>
            <a:lvl7pPr marL="8669655" indent="0">
              <a:buNone/>
              <a:defRPr sz="5060" b="1"/>
            </a:lvl7pPr>
            <a:lvl8pPr marL="10114915" indent="0">
              <a:buNone/>
              <a:defRPr sz="5060" b="1"/>
            </a:lvl8pPr>
            <a:lvl9pPr marL="11559540" indent="0">
              <a:buNone/>
              <a:defRPr sz="506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234910" y="7120227"/>
            <a:ext cx="9167026" cy="654884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15712299" y="5655837"/>
            <a:ext cx="9212173" cy="1464389"/>
          </a:xfrm>
        </p:spPr>
        <p:txBody>
          <a:bodyPr anchor="b"/>
          <a:lstStyle>
            <a:lvl1pPr marL="0" indent="0">
              <a:buNone/>
              <a:defRPr sz="7580" b="1"/>
            </a:lvl1pPr>
            <a:lvl2pPr marL="1445260" indent="0">
              <a:buNone/>
              <a:defRPr sz="6320" b="1"/>
            </a:lvl2pPr>
            <a:lvl3pPr marL="2889885" indent="0">
              <a:buNone/>
              <a:defRPr sz="5690" b="1"/>
            </a:lvl3pPr>
            <a:lvl4pPr marL="4335145" indent="0">
              <a:buNone/>
              <a:defRPr sz="5060" b="1"/>
            </a:lvl4pPr>
            <a:lvl5pPr marL="5779770" indent="0">
              <a:buNone/>
              <a:defRPr sz="5060" b="1"/>
            </a:lvl5pPr>
            <a:lvl6pPr marL="7225030" indent="0">
              <a:buNone/>
              <a:defRPr sz="5060" b="1"/>
            </a:lvl6pPr>
            <a:lvl7pPr marL="8669655" indent="0">
              <a:buNone/>
              <a:defRPr sz="5060" b="1"/>
            </a:lvl7pPr>
            <a:lvl8pPr marL="10114915" indent="0">
              <a:buNone/>
              <a:defRPr sz="5060" b="1"/>
            </a:lvl8pPr>
            <a:lvl9pPr marL="11559540" indent="0">
              <a:buNone/>
              <a:defRPr sz="506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15712299" y="7120227"/>
            <a:ext cx="9212173" cy="654884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4910" y="3480413"/>
            <a:ext cx="6988835" cy="2844133"/>
          </a:xfrm>
        </p:spPr>
        <p:txBody>
          <a:bodyPr anchor="b"/>
          <a:lstStyle>
            <a:lvl1pPr>
              <a:defRPr sz="10115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13954511" y="4422815"/>
            <a:ext cx="10969961" cy="8662192"/>
          </a:xfrm>
        </p:spPr>
        <p:txBody>
          <a:bodyPr/>
          <a:lstStyle>
            <a:lvl1pPr>
              <a:defRPr sz="10115"/>
            </a:lvl1pPr>
            <a:lvl2pPr>
              <a:defRPr sz="8855"/>
            </a:lvl2pPr>
            <a:lvl3pPr>
              <a:defRPr sz="7580"/>
            </a:lvl3pPr>
            <a:lvl4pPr>
              <a:defRPr sz="6320"/>
            </a:lvl4pPr>
            <a:lvl5pPr>
              <a:defRPr sz="6320"/>
            </a:lvl5pPr>
            <a:lvl6pPr>
              <a:defRPr sz="6320"/>
            </a:lvl6pPr>
            <a:lvl7pPr>
              <a:defRPr sz="6320"/>
            </a:lvl7pPr>
            <a:lvl8pPr>
              <a:defRPr sz="6320"/>
            </a:lvl8pPr>
            <a:lvl9pPr>
              <a:defRPr sz="632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234910" y="6324546"/>
            <a:ext cx="6988835" cy="6774568"/>
          </a:xfrm>
        </p:spPr>
        <p:txBody>
          <a:bodyPr/>
          <a:lstStyle>
            <a:lvl1pPr marL="0" indent="0">
              <a:buNone/>
              <a:defRPr sz="5060"/>
            </a:lvl1pPr>
            <a:lvl2pPr marL="1445260" indent="0">
              <a:buNone/>
              <a:defRPr sz="4425"/>
            </a:lvl2pPr>
            <a:lvl3pPr marL="2889885" indent="0">
              <a:buNone/>
              <a:defRPr sz="3795"/>
            </a:lvl3pPr>
            <a:lvl4pPr marL="4335145" indent="0">
              <a:buNone/>
              <a:defRPr sz="3165"/>
            </a:lvl4pPr>
            <a:lvl5pPr marL="5779770" indent="0">
              <a:buNone/>
              <a:defRPr sz="3165"/>
            </a:lvl5pPr>
            <a:lvl6pPr marL="7225030" indent="0">
              <a:buNone/>
              <a:defRPr sz="3165"/>
            </a:lvl6pPr>
            <a:lvl7pPr marL="8669655" indent="0">
              <a:buNone/>
              <a:defRPr sz="3165"/>
            </a:lvl7pPr>
            <a:lvl8pPr marL="10114915" indent="0">
              <a:buNone/>
              <a:defRPr sz="3165"/>
            </a:lvl8pPr>
            <a:lvl9pPr marL="11559540" indent="0">
              <a:buNone/>
              <a:defRPr sz="3165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4910" y="3480413"/>
            <a:ext cx="6988835" cy="2844133"/>
          </a:xfrm>
        </p:spPr>
        <p:txBody>
          <a:bodyPr anchor="b"/>
          <a:lstStyle>
            <a:lvl1pPr>
              <a:defRPr sz="10115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3954511" y="4422815"/>
            <a:ext cx="10969961" cy="8662192"/>
          </a:xfrm>
        </p:spPr>
        <p:txBody>
          <a:bodyPr/>
          <a:lstStyle>
            <a:lvl1pPr marL="0" indent="0">
              <a:buNone/>
              <a:defRPr sz="10115"/>
            </a:lvl1pPr>
            <a:lvl2pPr marL="1445260" indent="0">
              <a:buNone/>
              <a:defRPr sz="8855"/>
            </a:lvl2pPr>
            <a:lvl3pPr marL="2889885" indent="0">
              <a:buNone/>
              <a:defRPr sz="7580"/>
            </a:lvl3pPr>
            <a:lvl4pPr marL="4335145" indent="0">
              <a:buNone/>
              <a:defRPr sz="6320"/>
            </a:lvl4pPr>
            <a:lvl5pPr marL="5779770" indent="0">
              <a:buNone/>
              <a:defRPr sz="6320"/>
            </a:lvl5pPr>
            <a:lvl6pPr marL="7225030" indent="0">
              <a:buNone/>
              <a:defRPr sz="6320"/>
            </a:lvl6pPr>
            <a:lvl7pPr marL="8669655" indent="0">
              <a:buNone/>
              <a:defRPr sz="6320"/>
            </a:lvl7pPr>
            <a:lvl8pPr marL="10114915" indent="0">
              <a:buNone/>
              <a:defRPr sz="6320"/>
            </a:lvl8pPr>
            <a:lvl9pPr marL="11559540" indent="0">
              <a:buNone/>
              <a:defRPr sz="632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234910" y="6324546"/>
            <a:ext cx="6988835" cy="6774568"/>
          </a:xfrm>
        </p:spPr>
        <p:txBody>
          <a:bodyPr/>
          <a:lstStyle>
            <a:lvl1pPr marL="0" indent="0">
              <a:buNone/>
              <a:defRPr sz="5060"/>
            </a:lvl1pPr>
            <a:lvl2pPr marL="1445260" indent="0">
              <a:buNone/>
              <a:defRPr sz="4425"/>
            </a:lvl2pPr>
            <a:lvl3pPr marL="2889885" indent="0">
              <a:buNone/>
              <a:defRPr sz="3795"/>
            </a:lvl3pPr>
            <a:lvl4pPr marL="4335145" indent="0">
              <a:buNone/>
              <a:defRPr sz="3165"/>
            </a:lvl4pPr>
            <a:lvl5pPr marL="5779770" indent="0">
              <a:buNone/>
              <a:defRPr sz="3165"/>
            </a:lvl5pPr>
            <a:lvl6pPr marL="7225030" indent="0">
              <a:buNone/>
              <a:defRPr sz="3165"/>
            </a:lvl6pPr>
            <a:lvl7pPr marL="8669655" indent="0">
              <a:buNone/>
              <a:defRPr sz="3165"/>
            </a:lvl7pPr>
            <a:lvl8pPr marL="10114915" indent="0">
              <a:buNone/>
              <a:defRPr sz="3165"/>
            </a:lvl8pPr>
            <a:lvl9pPr marL="11559540" indent="0">
              <a:buNone/>
              <a:defRPr sz="3165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32086" y="3316763"/>
            <a:ext cx="18689563" cy="23560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2086" y="5912599"/>
            <a:ext cx="18689563" cy="77338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32086" y="13965335"/>
            <a:ext cx="4875538" cy="6489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1920214" y="13965335"/>
            <a:ext cx="7313308" cy="6489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20046112" y="13965335"/>
            <a:ext cx="4875538" cy="6489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2889885" rtl="0" eaLnBrk="1" latinLnBrk="0" hangingPunct="1">
        <a:lnSpc>
          <a:spcPct val="90000"/>
        </a:lnSpc>
        <a:spcBef>
          <a:spcPct val="0"/>
        </a:spcBef>
        <a:buNone/>
        <a:defRPr sz="13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22630" indent="-722630" algn="l" defTabSz="2889885" rtl="0" eaLnBrk="1" latinLnBrk="0" hangingPunct="1">
        <a:lnSpc>
          <a:spcPct val="90000"/>
        </a:lnSpc>
        <a:spcBef>
          <a:spcPts val="3165"/>
        </a:spcBef>
        <a:buFont typeface="Arial" panose="020B0604020202020204" pitchFamily="34" charset="0"/>
        <a:buChar char="•"/>
        <a:defRPr sz="8855" kern="1200">
          <a:solidFill>
            <a:schemeClr val="tx1"/>
          </a:solidFill>
          <a:latin typeface="+mn-lt"/>
          <a:ea typeface="+mn-ea"/>
          <a:cs typeface="+mn-cs"/>
        </a:defRPr>
      </a:lvl1pPr>
      <a:lvl2pPr marL="2167255" indent="-722630" algn="l" defTabSz="2889885" rtl="0" eaLnBrk="1" latinLnBrk="0" hangingPunct="1">
        <a:lnSpc>
          <a:spcPct val="90000"/>
        </a:lnSpc>
        <a:spcBef>
          <a:spcPct val="317000"/>
        </a:spcBef>
        <a:buFont typeface="Arial" panose="020B0604020202020204" pitchFamily="34" charset="0"/>
        <a:buChar char="•"/>
        <a:defRPr sz="7580" kern="1200">
          <a:solidFill>
            <a:schemeClr val="tx1"/>
          </a:solidFill>
          <a:latin typeface="+mn-lt"/>
          <a:ea typeface="+mn-ea"/>
          <a:cs typeface="+mn-cs"/>
        </a:defRPr>
      </a:lvl2pPr>
      <a:lvl3pPr marL="3612515" indent="-722630" algn="l" defTabSz="2889885" rtl="0" eaLnBrk="1" latinLnBrk="0" hangingPunct="1">
        <a:lnSpc>
          <a:spcPct val="90000"/>
        </a:lnSpc>
        <a:spcBef>
          <a:spcPct val="317000"/>
        </a:spcBef>
        <a:buFont typeface="Arial" panose="020B0604020202020204" pitchFamily="34" charset="0"/>
        <a:buChar char="•"/>
        <a:defRPr sz="6320" kern="1200">
          <a:solidFill>
            <a:schemeClr val="tx1"/>
          </a:solidFill>
          <a:latin typeface="+mn-lt"/>
          <a:ea typeface="+mn-ea"/>
          <a:cs typeface="+mn-cs"/>
        </a:defRPr>
      </a:lvl3pPr>
      <a:lvl4pPr marL="5057140" indent="-722630" algn="l" defTabSz="2889885" rtl="0" eaLnBrk="1" latinLnBrk="0" hangingPunct="1">
        <a:lnSpc>
          <a:spcPct val="90000"/>
        </a:lnSpc>
        <a:spcBef>
          <a:spcPct val="317000"/>
        </a:spcBef>
        <a:buFont typeface="Arial" panose="020B0604020202020204" pitchFamily="34" charset="0"/>
        <a:buChar char="•"/>
        <a:defRPr sz="5690" kern="1200">
          <a:solidFill>
            <a:schemeClr val="tx1"/>
          </a:solidFill>
          <a:latin typeface="+mn-lt"/>
          <a:ea typeface="+mn-ea"/>
          <a:cs typeface="+mn-cs"/>
        </a:defRPr>
      </a:lvl4pPr>
      <a:lvl5pPr marL="6502400" indent="-722630" algn="l" defTabSz="2889885" rtl="0" eaLnBrk="1" latinLnBrk="0" hangingPunct="1">
        <a:lnSpc>
          <a:spcPct val="90000"/>
        </a:lnSpc>
        <a:spcBef>
          <a:spcPct val="317000"/>
        </a:spcBef>
        <a:buFont typeface="Arial" panose="020B0604020202020204" pitchFamily="34" charset="0"/>
        <a:buChar char="•"/>
        <a:defRPr sz="5690" kern="1200">
          <a:solidFill>
            <a:schemeClr val="tx1"/>
          </a:solidFill>
          <a:latin typeface="+mn-lt"/>
          <a:ea typeface="+mn-ea"/>
          <a:cs typeface="+mn-cs"/>
        </a:defRPr>
      </a:lvl5pPr>
      <a:lvl6pPr marL="7947660" indent="-722630" algn="l" defTabSz="2889885" rtl="0" eaLnBrk="1" latinLnBrk="0" hangingPunct="1">
        <a:lnSpc>
          <a:spcPct val="90000"/>
        </a:lnSpc>
        <a:spcBef>
          <a:spcPct val="317000"/>
        </a:spcBef>
        <a:buFont typeface="Arial" panose="020B0604020202020204" pitchFamily="34" charset="0"/>
        <a:buChar char="•"/>
        <a:defRPr sz="5690" kern="1200">
          <a:solidFill>
            <a:schemeClr val="tx1"/>
          </a:solidFill>
          <a:latin typeface="+mn-lt"/>
          <a:ea typeface="+mn-ea"/>
          <a:cs typeface="+mn-cs"/>
        </a:defRPr>
      </a:lvl6pPr>
      <a:lvl7pPr marL="9392285" indent="-722630" algn="l" defTabSz="2889885" rtl="0" eaLnBrk="1" latinLnBrk="0" hangingPunct="1">
        <a:lnSpc>
          <a:spcPct val="90000"/>
        </a:lnSpc>
        <a:spcBef>
          <a:spcPct val="317000"/>
        </a:spcBef>
        <a:buFont typeface="Arial" panose="020B0604020202020204" pitchFamily="34" charset="0"/>
        <a:buChar char="•"/>
        <a:defRPr sz="5690" kern="1200">
          <a:solidFill>
            <a:schemeClr val="tx1"/>
          </a:solidFill>
          <a:latin typeface="+mn-lt"/>
          <a:ea typeface="+mn-ea"/>
          <a:cs typeface="+mn-cs"/>
        </a:defRPr>
      </a:lvl7pPr>
      <a:lvl8pPr marL="10837545" indent="-722630" algn="l" defTabSz="2889885" rtl="0" eaLnBrk="1" latinLnBrk="0" hangingPunct="1">
        <a:lnSpc>
          <a:spcPct val="90000"/>
        </a:lnSpc>
        <a:spcBef>
          <a:spcPct val="317000"/>
        </a:spcBef>
        <a:buFont typeface="Arial" panose="020B0604020202020204" pitchFamily="34" charset="0"/>
        <a:buChar char="•"/>
        <a:defRPr sz="5690" kern="1200">
          <a:solidFill>
            <a:schemeClr val="tx1"/>
          </a:solidFill>
          <a:latin typeface="+mn-lt"/>
          <a:ea typeface="+mn-ea"/>
          <a:cs typeface="+mn-cs"/>
        </a:defRPr>
      </a:lvl8pPr>
      <a:lvl9pPr marL="12282170" indent="-722630" algn="l" defTabSz="2889885" rtl="0" eaLnBrk="1" latinLnBrk="0" hangingPunct="1">
        <a:lnSpc>
          <a:spcPct val="90000"/>
        </a:lnSpc>
        <a:spcBef>
          <a:spcPct val="317000"/>
        </a:spcBef>
        <a:buFont typeface="Arial" panose="020B0604020202020204" pitchFamily="34" charset="0"/>
        <a:buChar char="•"/>
        <a:defRPr sz="56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2889885" rtl="0" eaLnBrk="1" latinLnBrk="0" hangingPunct="1">
        <a:defRPr sz="5690" kern="1200">
          <a:solidFill>
            <a:schemeClr val="tx1"/>
          </a:solidFill>
          <a:latin typeface="+mn-lt"/>
          <a:ea typeface="+mn-ea"/>
          <a:cs typeface="+mn-cs"/>
        </a:defRPr>
      </a:lvl1pPr>
      <a:lvl2pPr marL="1445260" algn="l" defTabSz="2889885" rtl="0" eaLnBrk="1" latinLnBrk="0" hangingPunct="1">
        <a:defRPr sz="5690" kern="1200">
          <a:solidFill>
            <a:schemeClr val="tx1"/>
          </a:solidFill>
          <a:latin typeface="+mn-lt"/>
          <a:ea typeface="+mn-ea"/>
          <a:cs typeface="+mn-cs"/>
        </a:defRPr>
      </a:lvl2pPr>
      <a:lvl3pPr marL="2889885" algn="l" defTabSz="2889885" rtl="0" eaLnBrk="1" latinLnBrk="0" hangingPunct="1">
        <a:defRPr sz="5690" kern="1200">
          <a:solidFill>
            <a:schemeClr val="tx1"/>
          </a:solidFill>
          <a:latin typeface="+mn-lt"/>
          <a:ea typeface="+mn-ea"/>
          <a:cs typeface="+mn-cs"/>
        </a:defRPr>
      </a:lvl3pPr>
      <a:lvl4pPr marL="4335145" algn="l" defTabSz="2889885" rtl="0" eaLnBrk="1" latinLnBrk="0" hangingPunct="1">
        <a:defRPr sz="5690" kern="1200">
          <a:solidFill>
            <a:schemeClr val="tx1"/>
          </a:solidFill>
          <a:latin typeface="+mn-lt"/>
          <a:ea typeface="+mn-ea"/>
          <a:cs typeface="+mn-cs"/>
        </a:defRPr>
      </a:lvl4pPr>
      <a:lvl5pPr marL="5779770" algn="l" defTabSz="2889885" rtl="0" eaLnBrk="1" latinLnBrk="0" hangingPunct="1">
        <a:defRPr sz="5690" kern="1200">
          <a:solidFill>
            <a:schemeClr val="tx1"/>
          </a:solidFill>
          <a:latin typeface="+mn-lt"/>
          <a:ea typeface="+mn-ea"/>
          <a:cs typeface="+mn-cs"/>
        </a:defRPr>
      </a:lvl5pPr>
      <a:lvl6pPr marL="7225030" algn="l" defTabSz="2889885" rtl="0" eaLnBrk="1" latinLnBrk="0" hangingPunct="1">
        <a:defRPr sz="5690" kern="1200">
          <a:solidFill>
            <a:schemeClr val="tx1"/>
          </a:solidFill>
          <a:latin typeface="+mn-lt"/>
          <a:ea typeface="+mn-ea"/>
          <a:cs typeface="+mn-cs"/>
        </a:defRPr>
      </a:lvl6pPr>
      <a:lvl7pPr marL="8669655" algn="l" defTabSz="2889885" rtl="0" eaLnBrk="1" latinLnBrk="0" hangingPunct="1">
        <a:defRPr sz="5690" kern="1200">
          <a:solidFill>
            <a:schemeClr val="tx1"/>
          </a:solidFill>
          <a:latin typeface="+mn-lt"/>
          <a:ea typeface="+mn-ea"/>
          <a:cs typeface="+mn-cs"/>
        </a:defRPr>
      </a:lvl7pPr>
      <a:lvl8pPr marL="10114915" algn="l" defTabSz="2889885" rtl="0" eaLnBrk="1" latinLnBrk="0" hangingPunct="1">
        <a:defRPr sz="5690" kern="1200">
          <a:solidFill>
            <a:schemeClr val="tx1"/>
          </a:solidFill>
          <a:latin typeface="+mn-lt"/>
          <a:ea typeface="+mn-ea"/>
          <a:cs typeface="+mn-cs"/>
        </a:defRPr>
      </a:lvl8pPr>
      <a:lvl9pPr marL="11559540" algn="l" defTabSz="2889885" rtl="0" eaLnBrk="1" latinLnBrk="0" hangingPunct="1">
        <a:defRPr sz="56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7" Type="http://schemas.openxmlformats.org/officeDocument/2006/relationships/slideLayout" Target="../slideLayouts/slideLayout1.xml"/><Relationship Id="rId6" Type="http://schemas.openxmlformats.org/officeDocument/2006/relationships/tags" Target="../tags/tag2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14.png"/><Relationship Id="rId8" Type="http://schemas.openxmlformats.org/officeDocument/2006/relationships/image" Target="../media/image13.png"/><Relationship Id="rId7" Type="http://schemas.openxmlformats.org/officeDocument/2006/relationships/image" Target="../media/image12.png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2" Type="http://schemas.openxmlformats.org/officeDocument/2006/relationships/notesSlide" Target="../notesSlides/notesSlide2.xml"/><Relationship Id="rId11" Type="http://schemas.openxmlformats.org/officeDocument/2006/relationships/slideLayout" Target="../slideLayouts/slideLayout1.xml"/><Relationship Id="rId10" Type="http://schemas.openxmlformats.org/officeDocument/2006/relationships/tags" Target="../tags/tag3.xml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4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1186711" y="837851"/>
            <a:ext cx="14891740" cy="7480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6256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4265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每周报告</a:t>
            </a:r>
            <a:r>
              <a:rPr lang="en-US" altLang="zh-CN" sz="4265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r>
              <a:rPr lang="en-US" altLang="zh-CN" sz="4265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.03</a:t>
            </a:r>
            <a:endParaRPr lang="en-US" altLang="zh-CN" sz="4265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828540" y="4119880"/>
            <a:ext cx="13058140" cy="891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08000" indent="-508000" defTabSz="1625600">
              <a:lnSpc>
                <a:spcPct val="130000"/>
              </a:lnSpc>
              <a:spcAft>
                <a:spcPts val="1065"/>
              </a:spcAft>
              <a:buFont typeface="Wingdings" panose="05000000000000000000" pitchFamily="2" charset="2"/>
              <a:buChar char="Ø"/>
            </a:pP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1.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代码打包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——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制作现有分割代码的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CLI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程序</a:t>
            </a:r>
            <a:endParaRPr lang="zh-CN" altLang="en-US" sz="4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828540" y="5664835"/>
            <a:ext cx="13058140" cy="891540"/>
          </a:xfrm>
          <a:prstGeom prst="rect">
            <a:avLst/>
          </a:prstGeom>
        </p:spPr>
        <p:txBody>
          <a:bodyPr wrap="square">
            <a:spAutoFit/>
          </a:bodyPr>
          <a:p>
            <a:pPr marL="508000" indent="-508000" defTabSz="1625600">
              <a:lnSpc>
                <a:spcPct val="130000"/>
              </a:lnSpc>
              <a:spcAft>
                <a:spcPts val="1065"/>
              </a:spcAft>
              <a:buFont typeface="Wingdings" panose="05000000000000000000" pitchFamily="2" charset="2"/>
              <a:buChar char="Ø"/>
            </a:pP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数据增强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——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查阅文献，学习数据增强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方法</a:t>
            </a:r>
            <a:endParaRPr lang="zh-CN" altLang="en-US" sz="4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828540" y="7209790"/>
            <a:ext cx="13058140" cy="891540"/>
          </a:xfrm>
          <a:prstGeom prst="rect">
            <a:avLst/>
          </a:prstGeom>
        </p:spPr>
        <p:txBody>
          <a:bodyPr wrap="square">
            <a:spAutoFit/>
          </a:bodyPr>
          <a:p>
            <a:pPr marL="508000" indent="-508000" defTabSz="1625600">
              <a:lnSpc>
                <a:spcPct val="130000"/>
              </a:lnSpc>
              <a:spcAft>
                <a:spcPts val="1065"/>
              </a:spcAft>
              <a:buFont typeface="Wingdings" panose="05000000000000000000" pitchFamily="2" charset="2"/>
              <a:buChar char="Ø"/>
            </a:pP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推文撰写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——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提供素材，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参与学院推文编写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endParaRPr lang="en-US" altLang="zh-CN" sz="4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32765" y="139065"/>
            <a:ext cx="12980670" cy="891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08000" indent="-508000" defTabSz="1625600">
              <a:lnSpc>
                <a:spcPct val="130000"/>
              </a:lnSpc>
              <a:spcAft>
                <a:spcPts val="1065"/>
              </a:spcAft>
              <a:buFont typeface="Wingdings" panose="05000000000000000000" pitchFamily="2" charset="2"/>
              <a:buChar char="Ø"/>
            </a:pP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1.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代码打包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——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制作现有分割代码的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CLI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程序</a:t>
            </a:r>
            <a:endParaRPr lang="zh-CN" altLang="en-US" sz="4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774305" y="7211695"/>
            <a:ext cx="13622655" cy="431609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indent="457200"/>
            <a:r>
              <a:rPr lang="en-US" sz="6600" b="1" dirty="0">
                <a:latin typeface="仿宋" panose="02010609060101010101" charset="-122"/>
                <a:ea typeface="仿宋" panose="02010609060101010101" charset="-122"/>
                <a:sym typeface="+mn-ea"/>
              </a:rPr>
              <a:t> </a:t>
            </a:r>
            <a:r>
              <a:rPr sz="6600" b="1" dirty="0">
                <a:latin typeface="仿宋" panose="02010609060101010101" charset="-122"/>
                <a:ea typeface="仿宋" panose="02010609060101010101" charset="-122"/>
                <a:sym typeface="+mn-ea"/>
              </a:rPr>
              <a:t>制作现有分割代码的CLI程序</a:t>
            </a:r>
            <a:r>
              <a:rPr lang="zh-CN" sz="6600" b="1" dirty="0">
                <a:latin typeface="仿宋" panose="02010609060101010101" charset="-122"/>
                <a:ea typeface="仿宋" panose="02010609060101010101" charset="-122"/>
                <a:sym typeface="+mn-ea"/>
              </a:rPr>
              <a:t>，解决</a:t>
            </a:r>
            <a:r>
              <a:rPr lang="en-US" altLang="zh-CN" sz="6600" b="1" dirty="0">
                <a:latin typeface="仿宋" panose="02010609060101010101" charset="-122"/>
                <a:ea typeface="仿宋" panose="02010609060101010101" charset="-122"/>
                <a:sym typeface="+mn-ea"/>
              </a:rPr>
              <a:t>QT</a:t>
            </a:r>
            <a:r>
              <a:rPr lang="zh-CN" altLang="en-US" sz="6600" b="1" dirty="0">
                <a:latin typeface="仿宋" panose="02010609060101010101" charset="-122"/>
                <a:ea typeface="仿宋" panose="02010609060101010101" charset="-122"/>
                <a:sym typeface="+mn-ea"/>
              </a:rPr>
              <a:t>环境冲突的问题，</a:t>
            </a:r>
            <a:r>
              <a:rPr lang="zh-CN" sz="6600" b="1" dirty="0">
                <a:latin typeface="仿宋" panose="02010609060101010101" charset="-122"/>
                <a:ea typeface="仿宋" panose="02010609060101010101" charset="-122"/>
                <a:sym typeface="+mn-ea"/>
              </a:rPr>
              <a:t>使得代码能够脱离</a:t>
            </a:r>
            <a:r>
              <a:rPr lang="en-US" altLang="zh-CN" sz="6600" b="1" dirty="0">
                <a:latin typeface="仿宋" panose="02010609060101010101" charset="-122"/>
                <a:ea typeface="仿宋" panose="02010609060101010101" charset="-122"/>
                <a:sym typeface="+mn-ea"/>
              </a:rPr>
              <a:t>IDE</a:t>
            </a:r>
            <a:r>
              <a:rPr lang="zh-CN" altLang="en-US" sz="6600" b="1" dirty="0">
                <a:latin typeface="仿宋" panose="02010609060101010101" charset="-122"/>
                <a:ea typeface="仿宋" panose="02010609060101010101" charset="-122"/>
                <a:sym typeface="+mn-ea"/>
              </a:rPr>
              <a:t>运行。将在未安装相应环境的电脑上进行测试。</a:t>
            </a:r>
            <a:endParaRPr lang="zh-CN" altLang="en-US" sz="6600" b="1" dirty="0"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6385" y="7208520"/>
            <a:ext cx="7188835" cy="215074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48615" y="1276350"/>
            <a:ext cx="8347710" cy="542099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385" y="9908540"/>
            <a:ext cx="7183755" cy="161925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385" y="1276985"/>
            <a:ext cx="7183120" cy="542036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74305" y="1276350"/>
            <a:ext cx="5101590" cy="5420995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32765" y="182880"/>
            <a:ext cx="12980670" cy="891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08000" indent="-508000" defTabSz="1625600">
              <a:lnSpc>
                <a:spcPct val="130000"/>
              </a:lnSpc>
              <a:spcAft>
                <a:spcPts val="1065"/>
              </a:spcAft>
              <a:buFont typeface="Wingdings" panose="05000000000000000000" pitchFamily="2" charset="2"/>
              <a:buChar char="Ø"/>
            </a:pP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数据增强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——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查阅文献，学习数据增强方法</a:t>
            </a:r>
            <a:endParaRPr lang="zh-CN" altLang="en-US" sz="4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1370" y="2838450"/>
            <a:ext cx="7221220" cy="924623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370" y="1180465"/>
            <a:ext cx="7221220" cy="164401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04695" y="1190625"/>
            <a:ext cx="6303010" cy="302196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rcRect r="43884"/>
          <a:stretch>
            <a:fillRect/>
          </a:stretch>
        </p:blipFill>
        <p:spPr>
          <a:xfrm>
            <a:off x="8539480" y="1177290"/>
            <a:ext cx="6165215" cy="3035300"/>
          </a:xfrm>
          <a:prstGeom prst="rect">
            <a:avLst/>
          </a:prstGeom>
        </p:spPr>
      </p:pic>
      <p:grpSp>
        <p:nvGrpSpPr>
          <p:cNvPr id="16" name="组合 15"/>
          <p:cNvGrpSpPr/>
          <p:nvPr/>
        </p:nvGrpSpPr>
        <p:grpSpPr>
          <a:xfrm>
            <a:off x="8666480" y="4563110"/>
            <a:ext cx="12806680" cy="7594600"/>
            <a:chOff x="13648" y="6952"/>
            <a:chExt cx="20168" cy="11960"/>
          </a:xfrm>
        </p:grpSpPr>
        <p:sp>
          <p:nvSpPr>
            <p:cNvPr id="13" name="文本框 12"/>
            <p:cNvSpPr txBox="1"/>
            <p:nvPr/>
          </p:nvSpPr>
          <p:spPr>
            <a:xfrm>
              <a:off x="13648" y="14010"/>
              <a:ext cx="20169" cy="4902"/>
            </a:xfrm>
            <a:prstGeom prst="rect">
              <a:avLst/>
            </a:prstGeom>
            <a:noFill/>
          </p:spPr>
          <p:txBody>
            <a:bodyPr wrap="square" rtlCol="0" anchor="t">
              <a:noAutofit/>
            </a:bodyPr>
            <a:p>
              <a:pPr indent="457200"/>
              <a:r>
                <a:rPr sz="6000" b="1" dirty="0">
                  <a:latin typeface="仿宋" panose="02010609060101010101" charset="-122"/>
                  <a:ea typeface="仿宋" panose="02010609060101010101" charset="-122"/>
                  <a:sym typeface="+mn-ea"/>
                </a:rPr>
                <a:t>查阅</a:t>
              </a:r>
              <a:r>
                <a:rPr lang="zh-CN" sz="6000" b="1" dirty="0">
                  <a:latin typeface="仿宋" panose="02010609060101010101" charset="-122"/>
                  <a:ea typeface="仿宋" panose="02010609060101010101" charset="-122"/>
                  <a:sym typeface="+mn-ea"/>
                </a:rPr>
                <a:t>相关</a:t>
              </a:r>
              <a:r>
                <a:rPr sz="6000" b="1" dirty="0">
                  <a:latin typeface="仿宋" panose="02010609060101010101" charset="-122"/>
                  <a:ea typeface="仿宋" panose="02010609060101010101" charset="-122"/>
                  <a:sym typeface="+mn-ea"/>
                </a:rPr>
                <a:t>文献，学习数据增强方法</a:t>
              </a:r>
              <a:r>
                <a:rPr lang="zh-CN" sz="6000" b="1" dirty="0">
                  <a:latin typeface="仿宋" panose="02010609060101010101" charset="-122"/>
                  <a:ea typeface="仿宋" panose="02010609060101010101" charset="-122"/>
                  <a:sym typeface="+mn-ea"/>
                </a:rPr>
                <a:t>。下一步打算先编写一套基于几何变换的数据增强方法以扩充数据集</a:t>
              </a:r>
              <a:r>
                <a:rPr lang="zh-CN" sz="6000" b="1" dirty="0">
                  <a:latin typeface="仿宋" panose="02010609060101010101" charset="-122"/>
                  <a:ea typeface="仿宋" panose="02010609060101010101" charset="-122"/>
                  <a:sym typeface="+mn-ea"/>
                </a:rPr>
                <a:t>样本。</a:t>
              </a:r>
              <a:endParaRPr lang="zh-CN" sz="6000" b="1" dirty="0">
                <a:latin typeface="仿宋" panose="02010609060101010101" charset="-122"/>
                <a:ea typeface="仿宋" panose="02010609060101010101" charset="-122"/>
                <a:sym typeface="+mn-ea"/>
              </a:endParaRPr>
            </a:p>
          </p:txBody>
        </p:sp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3648" y="6952"/>
              <a:ext cx="5400" cy="6525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9512" y="6952"/>
              <a:ext cx="6552" cy="3331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9512" y="10410"/>
              <a:ext cx="6522" cy="3067"/>
            </a:xfrm>
            <a:prstGeom prst="rect">
              <a:avLst/>
            </a:prstGeom>
          </p:spPr>
        </p:pic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6523" y="10443"/>
              <a:ext cx="6557" cy="3035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6528" y="6952"/>
              <a:ext cx="6560" cy="3193"/>
            </a:xfrm>
            <a:prstGeom prst="rect">
              <a:avLst/>
            </a:prstGeom>
          </p:spPr>
        </p:pic>
      </p:grpSp>
    </p:spTree>
    <p:custDataLst>
      <p:tags r:id="rId10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92455" y="307340"/>
            <a:ext cx="15238730" cy="100838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508000" indent="-508000" defTabSz="1625600">
              <a:lnSpc>
                <a:spcPct val="130000"/>
              </a:lnSpc>
              <a:spcAft>
                <a:spcPts val="1065"/>
              </a:spcAft>
              <a:buFont typeface="Wingdings" panose="05000000000000000000" pitchFamily="2" charset="2"/>
              <a:buChar char="Ø"/>
            </a:pP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推文撰写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——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提供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素材，参与学院推文编写</a:t>
            </a:r>
            <a:endParaRPr lang="zh-CN" altLang="en-US" sz="4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748405" y="10875010"/>
            <a:ext cx="72243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8334990" y="2931160"/>
            <a:ext cx="2708910" cy="7414260"/>
          </a:xfrm>
          <a:prstGeom prst="rect">
            <a:avLst/>
          </a:prstGeom>
          <a:noFill/>
        </p:spPr>
        <p:txBody>
          <a:bodyPr wrap="square">
            <a:noAutofit/>
          </a:bodyPr>
          <a:p>
            <a:pPr indent="457200"/>
            <a:r>
              <a:rPr sz="6000" b="1" dirty="0">
                <a:latin typeface="仿宋" panose="02010609060101010101" charset="-122"/>
                <a:ea typeface="仿宋" panose="02010609060101010101" charset="-122"/>
              </a:rPr>
              <a:t>提供</a:t>
            </a:r>
            <a:r>
              <a:rPr lang="zh-CN" sz="6000" b="1" dirty="0">
                <a:latin typeface="仿宋" panose="02010609060101010101" charset="-122"/>
                <a:ea typeface="仿宋" panose="02010609060101010101" charset="-122"/>
              </a:rPr>
              <a:t>比赛</a:t>
            </a:r>
            <a:r>
              <a:rPr sz="6000" b="1" dirty="0">
                <a:latin typeface="仿宋" panose="02010609060101010101" charset="-122"/>
                <a:ea typeface="仿宋" panose="02010609060101010101" charset="-122"/>
              </a:rPr>
              <a:t>素材，参与学院</a:t>
            </a:r>
            <a:r>
              <a:rPr lang="zh-CN" sz="6000" b="1" dirty="0">
                <a:latin typeface="仿宋" panose="02010609060101010101" charset="-122"/>
                <a:ea typeface="仿宋" panose="02010609060101010101" charset="-122"/>
              </a:rPr>
              <a:t>公众号的</a:t>
            </a:r>
            <a:r>
              <a:rPr sz="6000" b="1" dirty="0">
                <a:latin typeface="仿宋" panose="02010609060101010101" charset="-122"/>
                <a:ea typeface="仿宋" panose="02010609060101010101" charset="-122"/>
              </a:rPr>
              <a:t>推文编写</a:t>
            </a:r>
            <a:r>
              <a:rPr lang="zh-CN" sz="6000" b="1" dirty="0">
                <a:latin typeface="仿宋" panose="02010609060101010101" charset="-122"/>
                <a:ea typeface="仿宋" panose="02010609060101010101" charset="-122"/>
              </a:rPr>
              <a:t>工作。</a:t>
            </a:r>
            <a:endParaRPr lang="zh-CN" sz="6000" b="1" dirty="0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1430615" y="8524240"/>
            <a:ext cx="72243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1645" y="1588135"/>
            <a:ext cx="7837805" cy="1017143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3765" y="1516380"/>
            <a:ext cx="9414510" cy="1024318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EMPLATE_CATEGORY" val="preset"/>
  <p:tag name="KSO_WM_TEMPLATE_INDEX" val="11"/>
  <p:tag name="KSO_WM_TAG_VERSION" val="1.0"/>
  <p:tag name="KSO_WM_SLIDE_ID" val="256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2.xml><?xml version="1.0" encoding="utf-8"?>
<p:tagLst xmlns:p="http://schemas.openxmlformats.org/presentationml/2006/main">
  <p:tag name="KSO_WM_TEMPLATE_CATEGORY" val="preset"/>
  <p:tag name="KSO_WM_TEMPLATE_INDEX" val="11"/>
  <p:tag name="KSO_WM_TAG_VERSION" val="1.0"/>
  <p:tag name="KSO_WM_SLIDE_ID" val="256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3.xml><?xml version="1.0" encoding="utf-8"?>
<p:tagLst xmlns:p="http://schemas.openxmlformats.org/presentationml/2006/main">
  <p:tag name="KSO_WM_TEMPLATE_CATEGORY" val="preset"/>
  <p:tag name="KSO_WM_TEMPLATE_INDEX" val="11"/>
  <p:tag name="KSO_WM_TAG_VERSION" val="1.0"/>
  <p:tag name="KSO_WM_SLIDE_ID" val="256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4.xml><?xml version="1.0" encoding="utf-8"?>
<p:tagLst xmlns:p="http://schemas.openxmlformats.org/presentationml/2006/main">
  <p:tag name="KSO_WM_TEMPLATE_CATEGORY" val="preset"/>
  <p:tag name="KSO_WM_TEMPLATE_INDEX" val="11"/>
  <p:tag name="KSO_WM_TAG_VERSION" val="1.0"/>
  <p:tag name="KSO_WM_SLIDE_ID" val="256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5.xml><?xml version="1.0" encoding="utf-8"?>
<p:tagLst xmlns:p="http://schemas.openxmlformats.org/presentationml/2006/main">
  <p:tag name="COMMONDATA" val="eyJoZGlkIjoiOWRhYTQ4MWJhYTY5NDkxMzUyNjRmODllNWQxOTAzMTUifQ=="/>
  <p:tag name="commondata" val="eyJoZGlkIjoiMTZjYmNhNTQwZDE4ZWFjZTE1NDFkZTAwOGVlYjRkN2IifQ=="/>
</p:tagLst>
</file>

<file path=ppt/theme/theme1.xml><?xml version="1.0" encoding="utf-8"?>
<a:theme xmlns:a="http://schemas.openxmlformats.org/drawingml/2006/main" name="3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268</Words>
  <Application>WPS 演示</Application>
  <PresentationFormat>自定义</PresentationFormat>
  <Paragraphs>20</Paragraphs>
  <Slides>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4" baseType="lpstr">
      <vt:lpstr>Arial</vt:lpstr>
      <vt:lpstr>宋体</vt:lpstr>
      <vt:lpstr>Wingdings</vt:lpstr>
      <vt:lpstr>微软雅黑</vt:lpstr>
      <vt:lpstr>仿宋</vt:lpstr>
      <vt:lpstr>Arial Unicode MS</vt:lpstr>
      <vt:lpstr>等线 Light</vt:lpstr>
      <vt:lpstr>等线</vt:lpstr>
      <vt:lpstr>Calibri</vt:lpstr>
      <vt:lpstr>3_Office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 xianbao</dc:creator>
  <cp:lastModifiedBy>高驰</cp:lastModifiedBy>
  <cp:revision>540</cp:revision>
  <dcterms:created xsi:type="dcterms:W3CDTF">2023-04-03T11:52:00Z</dcterms:created>
  <dcterms:modified xsi:type="dcterms:W3CDTF">2025-01-02T08:42:42Z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4D48A81279A84F6DBDD6107334A90920</vt:lpwstr>
  </property>
  <property fmtid="{D5CDD505-2E9C-101B-9397-08002B2CF9AE}" pid="3" name="KSOProductBuildVer">
    <vt:lpwstr>2052-12.1.0.18276</vt:lpwstr>
  </property>
</Properties>
</file>