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8" r:id="rId5"/>
    <p:sldId id="301" r:id="rId7"/>
    <p:sldId id="294" r:id="rId8"/>
  </p:sldIdLst>
  <p:sldSz cx="2167382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84" d="100"/>
          <a:sy n="84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02835" y="2969895"/>
            <a:ext cx="11867515" cy="6252848"/>
            <a:chOff x="3472416" y="3714015"/>
            <a:chExt cx="16118626" cy="4745292"/>
          </a:xfrm>
        </p:grpSpPr>
        <p:sp>
          <p:nvSpPr>
            <p:cNvPr id="9" name="矩形 8"/>
            <p:cNvSpPr/>
            <p:nvPr/>
          </p:nvSpPr>
          <p:spPr>
            <a:xfrm>
              <a:off x="3472416" y="3714015"/>
              <a:ext cx="16118626" cy="3520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软著编写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先前代码整理汇总、制作源程序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None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      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清单</a:t>
              </a:r>
              <a:r>
                <a:rPr 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完成用户手册的提纲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472417" y="5444768"/>
              <a:ext cx="15559859" cy="1283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设备安装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完成了深度学习工作站的组装工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      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作，配置了部分软件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472416" y="7175520"/>
              <a:ext cx="16000257" cy="1283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参加生物传感器小组组会，学习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      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相关的科研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软著申请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17460" y="1418590"/>
            <a:ext cx="13809980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主要了完成了软件著作权申请材料中的源程序清单的整理工作，总共汇总了包括</a:t>
            </a:r>
            <a:r>
              <a:rPr lang="en-US" altLang="zh-CN" sz="4400" b="1" dirty="0">
                <a:latin typeface="Novecento wide Bold" panose="00000805000000000000" charset="0"/>
              </a:rPr>
              <a:t>GUI</a:t>
            </a:r>
            <a:r>
              <a:rPr lang="zh-CN" altLang="en-US" sz="4400" b="1" dirty="0">
                <a:latin typeface="Novecento wide Bold" panose="00000805000000000000" charset="0"/>
              </a:rPr>
              <a:t>界面和</a:t>
            </a:r>
            <a:r>
              <a:rPr lang="en-US" altLang="zh-CN" sz="4400" b="1" dirty="0">
                <a:latin typeface="Novecento wide Bold" panose="00000805000000000000" charset="0"/>
              </a:rPr>
              <a:t>ESP32</a:t>
            </a:r>
            <a:r>
              <a:rPr lang="zh-CN" altLang="en-US" sz="4400" b="1" dirty="0">
                <a:latin typeface="Novecento wide Bold" panose="00000805000000000000" charset="0"/>
              </a:rPr>
              <a:t>驱动程序在内的代码</a:t>
            </a:r>
            <a:r>
              <a:rPr lang="en-US" altLang="zh-CN" sz="4400" b="1" dirty="0">
                <a:latin typeface="Novecento wide Bold" panose="00000805000000000000" charset="0"/>
              </a:rPr>
              <a:t>1500</a:t>
            </a:r>
            <a:r>
              <a:rPr lang="zh-CN" altLang="en-US" sz="4400" b="1" dirty="0">
                <a:latin typeface="Novecento wide Bold" panose="00000805000000000000" charset="0"/>
              </a:rPr>
              <a:t>行左右。完成用户手册目录的编写。</a:t>
            </a:r>
            <a:r>
              <a:rPr lang="en-US" altLang="zh-CN" sz="4400" b="1" dirty="0">
                <a:latin typeface="Novecento wide Bold" panose="00000805000000000000" charset="0"/>
              </a:rPr>
              <a:t> </a:t>
            </a:r>
            <a:endParaRPr lang="en-US" altLang="zh-CN" sz="4400" b="1" dirty="0">
              <a:latin typeface="Novecento wide Bold" panose="00000805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347470"/>
            <a:ext cx="7496810" cy="10545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60" y="3810000"/>
            <a:ext cx="13961110" cy="7591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341755"/>
            <a:ext cx="9906635" cy="103803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设备安装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深度学习工作站的组装、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软件环境配置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760" y="6465570"/>
            <a:ext cx="7355205" cy="52565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760" y="1341755"/>
            <a:ext cx="7329805" cy="50190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608675" y="4793615"/>
            <a:ext cx="2674620" cy="34766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完成硬件的组装，软件开发环境的</a:t>
            </a:r>
            <a:r>
              <a:rPr lang="zh-CN" altLang="en-US" sz="4400" b="1" dirty="0">
                <a:latin typeface="Novecento wide Bold" panose="00000805000000000000" charset="0"/>
              </a:rPr>
              <a:t>配置。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680180" y="3757930"/>
            <a:ext cx="4286885" cy="550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参加师兄师姐的毕业预答辩，学习研究课题相关的科研经验。主要涉及到生物传感器的研发和便携式仪器的研制。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参加生物传感器小组组会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1245870"/>
            <a:ext cx="15155545" cy="10532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自定义</PresentationFormat>
  <Paragraphs>24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Novecento wide Bold</vt:lpstr>
      <vt:lpstr>Segoe Print</vt:lpstr>
      <vt:lpstr>Arial Unicode MS</vt:lpstr>
      <vt:lpstr>等线 Light</vt:lpstr>
      <vt:lpstr>等线</vt:lpstr>
      <vt:lpstr>Calibri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310</cp:revision>
  <dcterms:created xsi:type="dcterms:W3CDTF">2023-04-03T11:52:00Z</dcterms:created>
  <dcterms:modified xsi:type="dcterms:W3CDTF">2024-03-22T02:22:13Z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