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8.30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8355" y="717423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交流学习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参与青年创客交流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8355" y="426974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细胞计数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实现荧光细胞动态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计数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8355" y="572198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荧光计算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实现荧光强度的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计数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细胞计数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实现荧光细胞动态计数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528540" y="4531995"/>
            <a:ext cx="3302000" cy="41014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实现对细胞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数的实时计数。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QQ视频20240830111406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80110" y="1587500"/>
            <a:ext cx="15423515" cy="95573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76200"/>
            <a:ext cx="1109027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荧光计算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实现荧光强度的计数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1271270"/>
            <a:ext cx="4656455" cy="4656455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90" y="1271270"/>
            <a:ext cx="4656455" cy="4656455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7001510"/>
            <a:ext cx="4656455" cy="4656455"/>
          </a:xfrm>
          <a:prstGeom prst="rect">
            <a:avLst/>
          </a:prstGeom>
        </p:spPr>
      </p:pic>
      <p:pic>
        <p:nvPicPr>
          <p:cNvPr id="11" name="图片 10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0" y="7001510"/>
            <a:ext cx="4656455" cy="46564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260070" y="4114165"/>
            <a:ext cx="7103110" cy="482981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lvl="1"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可以实现基于图像灰度估计荧光强度。此方法运算速度快，但容易受到背景荧光的影响。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3780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交流学习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参与青年创客交流会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150080" y="4373880"/>
            <a:ext cx="3503930" cy="478155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参与创新创业相关的培训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活动。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 descr="GXC3YQ(1WBVBWACDEOL7A$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1174115"/>
            <a:ext cx="14930120" cy="10746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两面包夹芝士</cp:lastModifiedBy>
  <cp:revision>445</cp:revision>
  <dcterms:created xsi:type="dcterms:W3CDTF">2023-04-03T11:52:00Z</dcterms:created>
  <dcterms:modified xsi:type="dcterms:W3CDTF">2024-08-30T03:27:41Z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2052-12.1.0.17827</vt:lpwstr>
  </property>
</Properties>
</file>