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3" r:id="rId4"/>
    <p:sldId id="314" r:id="rId6"/>
    <p:sldId id="312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process" loCatId="process" qsTypeId="urn:microsoft.com/office/officeart/2005/8/quickstyle/simple4" qsCatId="simple" csTypeId="urn:microsoft.com/office/officeart/2005/8/colors/accent1_2" csCatId="accent1" phldr="0"/>
      <dgm:spPr/>
    </dgm:pt>
    <dgm:pt modelId="{3F25DA44-7F3E-4C17-A40B-7F663FDBEA65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/>
            <a:t>调整</a:t>
          </a:r>
          <a:r>
            <a:rPr lang="zh-CN" altLang="en-US" sz="2200" b="1"/>
            <a:t>图像</a:t>
          </a:r>
          <a:r>
            <a:rPr lang="zh-CN" altLang="en-US" sz="2200" b="1"/>
            <a:t>尺寸</a:t>
          </a:r>
          <a:r>
            <a:rPr lang="zh-CN" altLang="en-US" sz="2200" b="1"/>
            <a:t/>
          </a:r>
          <a:endParaRPr lang="zh-CN" altLang="en-US" sz="2200" b="1"/>
        </a:p>
      </dgm:t>
    </dgm:pt>
    <dgm:pt modelId="{EE9066D1-3403-4469-8E8C-0D40A82430F2}" cxnId="{E1418C24-8061-436C-AAB1-6D6594AEC216}" type="parTrans">
      <dgm:prSet/>
      <dgm:spPr/>
    </dgm:pt>
    <dgm:pt modelId="{8EC5AF5E-9C9F-410A-A755-A3EA5186F948}" cxnId="{E1418C24-8061-436C-AAB1-6D6594AEC216}" type="sibTrans">
      <dgm:prSet/>
      <dgm:spPr/>
      <dgm:t>
        <a:bodyPr/>
        <a:p>
          <a:endParaRPr lang="zh-CN" altLang="en-US"/>
        </a:p>
      </dgm:t>
    </dgm:pt>
    <dgm:pt modelId="{2E2F4D3A-969C-4DB2-9FA9-5C4A4036935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/>
            <a:t>高斯模糊</a:t>
          </a:r>
          <a:r>
            <a:rPr lang="zh-CN" altLang="en-US" sz="2400" b="1"/>
            <a:t/>
          </a:r>
          <a:endParaRPr lang="zh-CN" altLang="en-US" sz="2400" b="1"/>
        </a:p>
      </dgm:t>
    </dgm:pt>
    <dgm:pt modelId="{1E934BFE-4D40-486C-8784-F698A10C4CF5}" cxnId="{433A1727-493C-48DF-B949-CF0717D46691}" type="parTrans">
      <dgm:prSet/>
      <dgm:spPr/>
    </dgm:pt>
    <dgm:pt modelId="{EC1AFF77-9232-4EEB-95CB-85CEAB3B1FC0}" cxnId="{433A1727-493C-48DF-B949-CF0717D46691}" type="sibTrans">
      <dgm:prSet/>
      <dgm:spPr/>
      <dgm:t>
        <a:bodyPr/>
        <a:p>
          <a:endParaRPr lang="zh-CN" altLang="en-US"/>
        </a:p>
      </dgm:t>
    </dgm:pt>
    <dgm:pt modelId="{37B86CFA-59B5-46FA-8A6B-9FB187CE14D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/>
            <a:t>颜色</a:t>
          </a:r>
          <a:r>
            <a:rPr lang="zh-CN" altLang="en-US" b="1"/>
            <a:t>空间</a:t>
          </a:r>
          <a:r>
            <a:rPr lang="zh-CN" altLang="en-US" b="1"/>
            <a:t>转换</a:t>
          </a:r>
          <a:r>
            <a:rPr lang="zh-CN" altLang="en-US" b="1"/>
            <a:t/>
          </a:r>
          <a:endParaRPr lang="zh-CN" altLang="en-US" b="1"/>
        </a:p>
      </dgm:t>
    </dgm:pt>
    <dgm:pt modelId="{9DABF4F3-A9E6-40B1-A863-AC9409CC14BB}" cxnId="{3137F072-1B45-48F4-8BA7-A5A6DBD0F174}" type="parTrans">
      <dgm:prSet/>
      <dgm:spPr/>
    </dgm:pt>
    <dgm:pt modelId="{18EFF3C3-47F9-402B-A3F3-E9310EA281B4}" cxnId="{3137F072-1B45-48F4-8BA7-A5A6DBD0F174}" type="sibTrans">
      <dgm:prSet/>
      <dgm:spPr/>
    </dgm:pt>
    <dgm:pt modelId="{33BBD80A-DD3D-46C6-ACDA-970806606F3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建立</a:t>
          </a:r>
          <a:r>
            <a:rPr lang="zh-CN" b="1"/>
            <a:t>二值掩模</a:t>
          </a:r>
          <a:r>
            <a:rPr lang="zh-CN" b="1"/>
            <a:t/>
          </a:r>
          <a:endParaRPr lang="zh-CN" b="1"/>
        </a:p>
      </dgm:t>
    </dgm:pt>
    <dgm:pt modelId="{4B1D08A9-BF5D-45B3-BD77-110C4AA04A59}" cxnId="{0F8FABED-4C08-45ED-B5D3-99E926C39C4E}" type="parTrans">
      <dgm:prSet/>
      <dgm:spPr/>
    </dgm:pt>
    <dgm:pt modelId="{BFD4843D-B6A7-47C0-8E18-873B7664BA68}" cxnId="{0F8FABED-4C08-45ED-B5D3-99E926C39C4E}" type="sibTrans">
      <dgm:prSet/>
      <dgm:spPr/>
    </dgm:pt>
    <dgm:pt modelId="{A6B1091C-BA47-4F66-A17B-DC814511E96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形态学</a:t>
          </a:r>
          <a:r>
            <a:rPr lang="zh-CN" b="1"/>
            <a:t>操作</a:t>
          </a:r>
          <a:r>
            <a:rPr lang="zh-CN" b="1"/>
            <a:t/>
          </a:r>
          <a:endParaRPr lang="zh-CN" b="1"/>
        </a:p>
      </dgm:t>
    </dgm:pt>
    <dgm:pt modelId="{BA3431A5-6E1A-4FD8-8E1A-5EE555EA127C}" cxnId="{5DB0B036-D1BB-4B12-AC04-99A84571B14B}" type="parTrans">
      <dgm:prSet/>
      <dgm:spPr/>
    </dgm:pt>
    <dgm:pt modelId="{206CF4B0-CDBE-44DC-A8D9-A8526481B2B8}" cxnId="{5DB0B036-D1BB-4B12-AC04-99A84571B14B}" type="sibTrans">
      <dgm:prSet/>
      <dgm:spPr/>
    </dgm:pt>
    <dgm:pt modelId="{69A07699-935C-47D4-B8AC-3B70339568B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轮廓</a:t>
          </a:r>
          <a:r>
            <a:rPr lang="zh-CN" b="1"/>
            <a:t>检测</a:t>
          </a:r>
          <a:r>
            <a:rPr lang="zh-CN" b="1"/>
            <a:t/>
          </a:r>
          <a:endParaRPr lang="zh-CN" b="1"/>
        </a:p>
      </dgm:t>
    </dgm:pt>
    <dgm:pt modelId="{0A5AF770-7314-45AB-9B27-B7AC226A08E2}" cxnId="{87584BBA-5899-4928-9346-30AC294CA6C6}" type="parTrans">
      <dgm:prSet/>
      <dgm:spPr/>
    </dgm:pt>
    <dgm:pt modelId="{A08D9B1A-468D-45BE-9ED6-8B6FCD0791E3}" cxnId="{87584BBA-5899-4928-9346-30AC294CA6C6}" type="sibTrans">
      <dgm:prSet/>
      <dgm:spPr/>
    </dgm:pt>
    <dgm:pt modelId="{29F03307-35C2-4886-AFAF-BC7E953735A0}">
      <dgm:prSet phldr="0" custT="0"/>
      <dgm:spPr>
        <a:solidFill>
          <a:srgbClr val="92D050"/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计数</a:t>
          </a:r>
          <a:r>
            <a:rPr lang="zh-CN" b="1"/>
            <a:t>轮廓</a:t>
          </a:r>
          <a:r>
            <a:rPr lang="zh-CN" b="1"/>
            <a:t>面积</a:t>
          </a:r>
          <a:r>
            <a:rPr lang="zh-CN" b="1"/>
            <a:t/>
          </a:r>
          <a:endParaRPr lang="zh-CN" b="1"/>
        </a:p>
      </dgm:t>
    </dgm:pt>
    <dgm:pt modelId="{A7FCE406-34DA-41A6-9469-0EF10B9C891B}" cxnId="{0BF791C1-CF74-446F-BEC5-5D5EA3BD190F}" type="parTrans">
      <dgm:prSet/>
      <dgm:spPr/>
    </dgm:pt>
    <dgm:pt modelId="{73FE44EC-59D3-41BE-8BC1-33405B588DC1}" cxnId="{0BF791C1-CF74-446F-BEC5-5D5EA3BD190F}" type="sibTrans">
      <dgm:prSet/>
      <dgm:spPr/>
    </dgm:pt>
    <dgm:pt modelId="{5EBAA14E-1343-4EC1-9B04-21C7D7C72FFE}">
      <dgm:prSet phldr="0" custT="0"/>
      <dgm:spPr>
        <a:solidFill>
          <a:srgbClr val="92D050"/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轮廓</a:t>
          </a:r>
          <a:r>
            <a:rPr lang="zh-CN" b="1"/>
            <a:t>面积</a:t>
          </a:r>
          <a:r>
            <a:rPr lang="zh-CN" b="1"/>
            <a:t>排序</a:t>
          </a:r>
          <a:r>
            <a:rPr lang="zh-CN" b="1"/>
            <a:t/>
          </a:r>
          <a:endParaRPr lang="zh-CN" b="1"/>
        </a:p>
      </dgm:t>
    </dgm:pt>
    <dgm:pt modelId="{56ECE0BC-02A2-47DA-AF22-648CE0ACFDDE}" cxnId="{B25CB242-70CF-405C-86B9-07E5947BFBB5}" type="parTrans">
      <dgm:prSet/>
      <dgm:spPr/>
    </dgm:pt>
    <dgm:pt modelId="{CCBAB3A3-023A-4252-8F58-B1A02931D634}" cxnId="{B25CB242-70CF-405C-86B9-07E5947BFBB5}" type="sibTrans">
      <dgm:prSet/>
      <dgm:spPr/>
    </dgm:pt>
    <dgm:pt modelId="{36721354-06AE-4DF5-801A-45A4F5DC5211}">
      <dgm:prSet phldr="0" custT="0"/>
      <dgm:spPr>
        <a:solidFill>
          <a:srgbClr val="92D050"/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设置</a:t>
          </a:r>
          <a:r>
            <a:rPr lang="zh-CN" b="1"/>
            <a:t>基准</a:t>
          </a:r>
          <a:r>
            <a:rPr lang="zh-CN" b="1"/>
            <a:t>与</a:t>
          </a:r>
          <a:r>
            <a:rPr lang="zh-CN" b="1"/>
            <a:t>增益</a:t>
          </a:r>
          <a:r>
            <a:rPr lang="zh-CN" b="1"/>
            <a:t/>
          </a:r>
          <a:endParaRPr lang="zh-CN" b="1"/>
        </a:p>
      </dgm:t>
    </dgm:pt>
    <dgm:pt modelId="{7465B39C-44C8-4E14-90EF-5E48ABC40524}" cxnId="{1F8C9CF1-B9AE-44CA-9F80-5D43AC7A42BF}" type="parTrans">
      <dgm:prSet/>
      <dgm:spPr/>
    </dgm:pt>
    <dgm:pt modelId="{E5FB8F43-9970-4FC7-8543-1C57C4081122}" cxnId="{1F8C9CF1-B9AE-44CA-9F80-5D43AC7A42BF}" type="sibTrans">
      <dgm:prSet/>
      <dgm:spPr/>
    </dgm:pt>
    <dgm:pt modelId="{F992D7E1-6E31-468E-BA37-B18F7D806288}">
      <dgm:prSet phldr="0" custT="0"/>
      <dgm:spPr>
        <a:solidFill>
          <a:srgbClr val="92D050"/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估算</a:t>
          </a:r>
          <a:r>
            <a:rPr lang="zh-CN" b="1"/>
            <a:t>轮廓</a:t>
          </a:r>
          <a:r>
            <a:rPr lang="zh-CN" b="1"/>
            <a:t>细胞数</a:t>
          </a:r>
          <a:r>
            <a:rPr lang="zh-CN" b="1"/>
            <a:t/>
          </a:r>
          <a:endParaRPr lang="zh-CN" b="1"/>
        </a:p>
      </dgm:t>
    </dgm:pt>
    <dgm:pt modelId="{C34C5483-F1D0-40ED-B6E8-D9EBAEF527BE}" cxnId="{AC831A28-E569-48BD-8C63-98764D575E26}" type="parTrans">
      <dgm:prSet/>
      <dgm:spPr/>
    </dgm:pt>
    <dgm:pt modelId="{F91D1C3D-0D19-48F9-B6B6-5D14266A9EF0}" cxnId="{AC831A28-E569-48BD-8C63-98764D575E26}" type="sibTrans">
      <dgm:prSet/>
      <dgm:spPr/>
    </dgm:pt>
    <dgm:pt modelId="{3BD82112-71BA-4A5B-A1FB-C5E9FBD965D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标签</a:t>
          </a:r>
          <a:r>
            <a:rPr lang="zh-CN" b="1"/>
            <a:t>绘制</a:t>
          </a:r>
          <a:r>
            <a:rPr lang="zh-CN" b="1"/>
            <a:t/>
          </a:r>
          <a:endParaRPr lang="zh-CN" b="1"/>
        </a:p>
      </dgm:t>
    </dgm:pt>
    <dgm:pt modelId="{3A2C0B01-F7FD-4917-8F47-2FDD1A0740F8}" cxnId="{6D325DEB-B54E-46A5-B6C9-A0ADAFA83E73}" type="parTrans">
      <dgm:prSet/>
      <dgm:spPr/>
    </dgm:pt>
    <dgm:pt modelId="{1BE20FEE-16EF-4FB5-899E-8B3EA126F465}" cxnId="{6D325DEB-B54E-46A5-B6C9-A0ADAFA83E73}" type="sibTrans">
      <dgm:prSet/>
      <dgm:spPr/>
    </dgm:pt>
    <dgm:pt modelId="{13749D93-C6A0-4228-A834-EFD8BD0A8BF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性能</a:t>
          </a:r>
          <a:r>
            <a:rPr lang="zh-CN" b="1"/>
            <a:t>监控</a:t>
          </a:r>
          <a:r>
            <a:rPr lang="zh-CN" b="1"/>
            <a:t/>
          </a:r>
          <a:endParaRPr lang="zh-CN" b="1"/>
        </a:p>
      </dgm:t>
    </dgm:pt>
    <dgm:pt modelId="{003ABE87-2B62-481C-8BE9-125FC8EDEBD3}" cxnId="{15F1DBB9-6DD0-4FD0-8834-417AA5698FF1}" type="parTrans">
      <dgm:prSet/>
      <dgm:spPr/>
    </dgm:pt>
    <dgm:pt modelId="{64D5943F-68B5-4F9D-B216-EFE125351EED}" cxnId="{15F1DBB9-6DD0-4FD0-8834-417AA5698FF1}" type="sibTrans">
      <dgm:prSet/>
      <dgm:spPr/>
    </dgm:pt>
    <dgm:pt modelId="{83848963-A94B-4FCC-A157-188E5FA8B9D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显示</a:t>
          </a:r>
          <a:r>
            <a:rPr lang="zh-CN" b="1"/>
            <a:t>结果</a:t>
          </a:r>
          <a:r>
            <a:rPr lang="zh-CN" b="1"/>
            <a:t/>
          </a:r>
          <a:endParaRPr lang="zh-CN" b="1"/>
        </a:p>
      </dgm:t>
    </dgm:pt>
    <dgm:pt modelId="{65EC6AD2-3637-457C-9AB5-DD8F1FCCF3D4}" cxnId="{7BFF560B-A5CB-4DD3-BABD-F3983DF2DD9E}" type="parTrans">
      <dgm:prSet/>
      <dgm:spPr/>
    </dgm:pt>
    <dgm:pt modelId="{8B1F51C3-67F0-40A0-AD1B-6D19D89ECC5E}" cxnId="{7BFF560B-A5CB-4DD3-BABD-F3983DF2DD9E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1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1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1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1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13">
        <dgm:presLayoutVars>
          <dgm:bulletEnabled val="1"/>
        </dgm:presLayoutVars>
      </dgm:prSet>
      <dgm:spPr/>
    </dgm:pt>
    <dgm:pt modelId="{B700C8FC-B1AF-4C02-B742-DFECC415A107}" type="pres">
      <dgm:prSet presAssocID="{18EFF3C3-47F9-402B-A3F3-E9310EA281B4}" presName="sibTrans" presStyleLbl="sibTrans2D1" presStyleIdx="2" presStyleCnt="12"/>
      <dgm:spPr/>
    </dgm:pt>
    <dgm:pt modelId="{03256044-6AA1-43F0-B8FD-E08869E7243D}" type="pres">
      <dgm:prSet presAssocID="{18EFF3C3-47F9-402B-A3F3-E9310EA281B4}" presName="connectorText" presStyleCnt="0"/>
      <dgm:spPr/>
    </dgm:pt>
    <dgm:pt modelId="{6D470A2B-3F8D-4950-878A-3AE8BD6F2407}" type="pres">
      <dgm:prSet presAssocID="{33BBD80A-DD3D-46C6-ACDA-970806606F30}" presName="node" presStyleLbl="node1" presStyleIdx="3" presStyleCnt="13">
        <dgm:presLayoutVars>
          <dgm:bulletEnabled val="1"/>
        </dgm:presLayoutVars>
      </dgm:prSet>
      <dgm:spPr/>
    </dgm:pt>
    <dgm:pt modelId="{F9283F82-427C-4004-A570-367C28360B54}" type="pres">
      <dgm:prSet presAssocID="{BFD4843D-B6A7-47C0-8E18-873B7664BA68}" presName="sibTrans" presStyleLbl="sibTrans2D1" presStyleIdx="3" presStyleCnt="12"/>
      <dgm:spPr/>
    </dgm:pt>
    <dgm:pt modelId="{3F5F0C25-9CFA-4796-B51C-B0094545EAC9}" type="pres">
      <dgm:prSet presAssocID="{BFD4843D-B6A7-47C0-8E18-873B7664BA68}" presName="connectorText" presStyleCnt="0"/>
      <dgm:spPr/>
    </dgm:pt>
    <dgm:pt modelId="{984E9C62-5F1F-4256-93F0-E1845B5AFA34}" type="pres">
      <dgm:prSet presAssocID="{A6B1091C-BA47-4F66-A17B-DC814511E96C}" presName="node" presStyleLbl="node1" presStyleIdx="4" presStyleCnt="13">
        <dgm:presLayoutVars>
          <dgm:bulletEnabled val="1"/>
        </dgm:presLayoutVars>
      </dgm:prSet>
      <dgm:spPr/>
    </dgm:pt>
    <dgm:pt modelId="{E0483FD9-54CE-4046-B018-8BB990ABAEBA}" type="pres">
      <dgm:prSet presAssocID="{206CF4B0-CDBE-44DC-A8D9-A8526481B2B8}" presName="sibTrans" presStyleLbl="sibTrans2D1" presStyleIdx="4" presStyleCnt="12"/>
      <dgm:spPr/>
    </dgm:pt>
    <dgm:pt modelId="{1E4C36AE-58B9-4A9B-9CB6-487EDB1FD1EF}" type="pres">
      <dgm:prSet presAssocID="{206CF4B0-CDBE-44DC-A8D9-A8526481B2B8}" presName="connectorText" presStyleCnt="0"/>
      <dgm:spPr/>
    </dgm:pt>
    <dgm:pt modelId="{88D26747-9539-4C86-BCA6-FA616AB1C446}" type="pres">
      <dgm:prSet presAssocID="{69A07699-935C-47D4-B8AC-3B70339568B7}" presName="node" presStyleLbl="node1" presStyleIdx="5" presStyleCnt="13">
        <dgm:presLayoutVars>
          <dgm:bulletEnabled val="1"/>
        </dgm:presLayoutVars>
      </dgm:prSet>
      <dgm:spPr/>
    </dgm:pt>
    <dgm:pt modelId="{988301D4-C524-4005-A564-457E0012FE47}" type="pres">
      <dgm:prSet presAssocID="{A08D9B1A-468D-45BE-9ED6-8B6FCD0791E3}" presName="sibTrans" presStyleLbl="sibTrans2D1" presStyleIdx="5" presStyleCnt="12"/>
      <dgm:spPr/>
    </dgm:pt>
    <dgm:pt modelId="{D3A30F21-17DC-44EA-B802-87884E94EE4E}" type="pres">
      <dgm:prSet presAssocID="{A08D9B1A-468D-45BE-9ED6-8B6FCD0791E3}" presName="connectorText" presStyleCnt="0"/>
      <dgm:spPr/>
    </dgm:pt>
    <dgm:pt modelId="{B9BEA555-F442-4BDB-A6EF-4280CB2D88A9}" type="pres">
      <dgm:prSet presAssocID="{29F03307-35C2-4886-AFAF-BC7E953735A0}" presName="node" presStyleLbl="node1" presStyleIdx="6" presStyleCnt="13">
        <dgm:presLayoutVars>
          <dgm:bulletEnabled val="1"/>
        </dgm:presLayoutVars>
      </dgm:prSet>
      <dgm:spPr/>
    </dgm:pt>
    <dgm:pt modelId="{3A90C05F-79DF-46CF-8F0D-5C345CC78108}" type="pres">
      <dgm:prSet presAssocID="{73FE44EC-59D3-41BE-8BC1-33405B588DC1}" presName="sibTrans" presStyleLbl="sibTrans2D1" presStyleIdx="6" presStyleCnt="12"/>
      <dgm:spPr/>
    </dgm:pt>
    <dgm:pt modelId="{5664E52B-56D4-4ACA-9409-CB3123F204D0}" type="pres">
      <dgm:prSet presAssocID="{73FE44EC-59D3-41BE-8BC1-33405B588DC1}" presName="connectorText" presStyleCnt="0"/>
      <dgm:spPr/>
    </dgm:pt>
    <dgm:pt modelId="{A55E6108-4A12-436D-851D-4207529E2A16}" type="pres">
      <dgm:prSet presAssocID="{5EBAA14E-1343-4EC1-9B04-21C7D7C72FFE}" presName="node" presStyleLbl="node1" presStyleIdx="7" presStyleCnt="13">
        <dgm:presLayoutVars>
          <dgm:bulletEnabled val="1"/>
        </dgm:presLayoutVars>
      </dgm:prSet>
      <dgm:spPr/>
    </dgm:pt>
    <dgm:pt modelId="{027E6F45-7359-41B6-989B-D429865C8FBD}" type="pres">
      <dgm:prSet presAssocID="{CCBAB3A3-023A-4252-8F58-B1A02931D634}" presName="sibTrans" presStyleLbl="sibTrans2D1" presStyleIdx="7" presStyleCnt="12"/>
      <dgm:spPr/>
    </dgm:pt>
    <dgm:pt modelId="{98C64BF1-6944-42DC-AE6C-07865E6F7171}" type="pres">
      <dgm:prSet presAssocID="{CCBAB3A3-023A-4252-8F58-B1A02931D634}" presName="connectorText" presStyleCnt="0"/>
      <dgm:spPr/>
    </dgm:pt>
    <dgm:pt modelId="{70298600-B446-483F-88E7-818DED066534}" type="pres">
      <dgm:prSet presAssocID="{36721354-06AE-4DF5-801A-45A4F5DC5211}" presName="node" presStyleLbl="node1" presStyleIdx="8" presStyleCnt="13">
        <dgm:presLayoutVars>
          <dgm:bulletEnabled val="1"/>
        </dgm:presLayoutVars>
      </dgm:prSet>
      <dgm:spPr/>
    </dgm:pt>
    <dgm:pt modelId="{00BAD73D-9B9D-4EC2-9F6A-F79F2A65E545}" type="pres">
      <dgm:prSet presAssocID="{E5FB8F43-9970-4FC7-8543-1C57C4081122}" presName="sibTrans" presStyleLbl="sibTrans2D1" presStyleIdx="8" presStyleCnt="12"/>
      <dgm:spPr/>
    </dgm:pt>
    <dgm:pt modelId="{2645DA84-1DE8-449B-8594-8DC40167CB10}" type="pres">
      <dgm:prSet presAssocID="{E5FB8F43-9970-4FC7-8543-1C57C4081122}" presName="connectorText" presStyleCnt="0"/>
      <dgm:spPr/>
    </dgm:pt>
    <dgm:pt modelId="{09E30531-D54E-450B-8D6C-CC708C9A2CA1}" type="pres">
      <dgm:prSet presAssocID="{F992D7E1-6E31-468E-BA37-B18F7D806288}" presName="node" presStyleLbl="node1" presStyleIdx="9" presStyleCnt="13">
        <dgm:presLayoutVars>
          <dgm:bulletEnabled val="1"/>
        </dgm:presLayoutVars>
      </dgm:prSet>
      <dgm:spPr/>
    </dgm:pt>
    <dgm:pt modelId="{9FC422F9-6223-40DF-8E0A-CF437B7C3CD1}" type="pres">
      <dgm:prSet presAssocID="{F91D1C3D-0D19-48F9-B6B6-5D14266A9EF0}" presName="sibTrans" presStyleLbl="sibTrans2D1" presStyleIdx="9" presStyleCnt="12"/>
      <dgm:spPr/>
    </dgm:pt>
    <dgm:pt modelId="{AF700ACE-8452-455C-8027-5D485AEAFFF7}" type="pres">
      <dgm:prSet presAssocID="{F91D1C3D-0D19-48F9-B6B6-5D14266A9EF0}" presName="connectorText" presStyleCnt="0"/>
      <dgm:spPr/>
    </dgm:pt>
    <dgm:pt modelId="{FD6AC867-9DDD-437C-A3E2-E8C1522C8A61}" type="pres">
      <dgm:prSet presAssocID="{3BD82112-71BA-4A5B-A1FB-C5E9FBD965DD}" presName="node" presStyleLbl="node1" presStyleIdx="10" presStyleCnt="13">
        <dgm:presLayoutVars>
          <dgm:bulletEnabled val="1"/>
        </dgm:presLayoutVars>
      </dgm:prSet>
      <dgm:spPr/>
    </dgm:pt>
    <dgm:pt modelId="{C78DC1B9-3D4A-4DFD-BEB9-EBBBD146D2B2}" type="pres">
      <dgm:prSet presAssocID="{1BE20FEE-16EF-4FB5-899E-8B3EA126F465}" presName="sibTrans" presStyleLbl="sibTrans2D1" presStyleIdx="10" presStyleCnt="12"/>
      <dgm:spPr/>
    </dgm:pt>
    <dgm:pt modelId="{6D458E50-4B54-4B80-A296-36E781E8A417}" type="pres">
      <dgm:prSet presAssocID="{1BE20FEE-16EF-4FB5-899E-8B3EA126F465}" presName="connectorText" presStyleCnt="0"/>
      <dgm:spPr/>
    </dgm:pt>
    <dgm:pt modelId="{1CF0FD5E-491E-4D9C-9085-EFA266739896}" type="pres">
      <dgm:prSet presAssocID="{13749D93-C6A0-4228-A834-EFD8BD0A8BF6}" presName="node" presStyleLbl="node1" presStyleIdx="11" presStyleCnt="13">
        <dgm:presLayoutVars>
          <dgm:bulletEnabled val="1"/>
        </dgm:presLayoutVars>
      </dgm:prSet>
      <dgm:spPr/>
    </dgm:pt>
    <dgm:pt modelId="{2FF986E0-013D-43EF-B811-1E32A96AA90C}" type="pres">
      <dgm:prSet presAssocID="{64D5943F-68B5-4F9D-B216-EFE125351EED}" presName="sibTrans" presStyleLbl="sibTrans2D1" presStyleIdx="11" presStyleCnt="12"/>
      <dgm:spPr/>
    </dgm:pt>
    <dgm:pt modelId="{94E3C29C-7C2B-467F-89E2-B85303C2C871}" type="pres">
      <dgm:prSet presAssocID="{64D5943F-68B5-4F9D-B216-EFE125351EED}" presName="connectorText" presStyleCnt="0"/>
      <dgm:spPr/>
    </dgm:pt>
    <dgm:pt modelId="{53939DBB-D793-42D4-9AD8-8FE832E4E1B9}" type="pres">
      <dgm:prSet presAssocID="{83848963-A94B-4FCC-A157-188E5FA8B9DF}" presName="node" presStyleLbl="node1" presStyleIdx="12" presStyleCnt="13">
        <dgm:presLayoutVars>
          <dgm:bulletEnabled val="1"/>
        </dgm:presLayoutVars>
      </dgm:prSet>
      <dgm:spPr/>
    </dgm:pt>
  </dgm:ptLst>
  <dgm:cxnLst>
    <dgm:cxn modelId="{E1418C24-8061-436C-AAB1-6D6594AEC216}" srcId="{8EB1D179-D23D-41D4-AEEF-E4B9FEB06903}" destId="{3F25DA44-7F3E-4C17-A40B-7F663FDBEA65}" srcOrd="0" destOrd="0" parTransId="{EE9066D1-3403-4469-8E8C-0D40A82430F2}" sibTransId="{8EC5AF5E-9C9F-410A-A755-A3EA5186F948}"/>
    <dgm:cxn modelId="{433A1727-493C-48DF-B949-CF0717D46691}" srcId="{8EB1D179-D23D-41D4-AEEF-E4B9FEB06903}" destId="{2E2F4D3A-969C-4DB2-9FA9-5C4A40369351}" srcOrd="1" destOrd="0" parTransId="{1E934BFE-4D40-486C-8784-F698A10C4CF5}" sibTransId="{EC1AFF77-9232-4EEB-95CB-85CEAB3B1FC0}"/>
    <dgm:cxn modelId="{3137F072-1B45-48F4-8BA7-A5A6DBD0F174}" srcId="{8EB1D179-D23D-41D4-AEEF-E4B9FEB06903}" destId="{37B86CFA-59B5-46FA-8A6B-9FB187CE14DF}" srcOrd="2" destOrd="0" parTransId="{9DABF4F3-A9E6-40B1-A863-AC9409CC14BB}" sibTransId="{18EFF3C3-47F9-402B-A3F3-E9310EA281B4}"/>
    <dgm:cxn modelId="{0F8FABED-4C08-45ED-B5D3-99E926C39C4E}" srcId="{8EB1D179-D23D-41D4-AEEF-E4B9FEB06903}" destId="{33BBD80A-DD3D-46C6-ACDA-970806606F30}" srcOrd="3" destOrd="0" parTransId="{4B1D08A9-BF5D-45B3-BD77-110C4AA04A59}" sibTransId="{BFD4843D-B6A7-47C0-8E18-873B7664BA68}"/>
    <dgm:cxn modelId="{5DB0B036-D1BB-4B12-AC04-99A84571B14B}" srcId="{8EB1D179-D23D-41D4-AEEF-E4B9FEB06903}" destId="{A6B1091C-BA47-4F66-A17B-DC814511E96C}" srcOrd="4" destOrd="0" parTransId="{BA3431A5-6E1A-4FD8-8E1A-5EE555EA127C}" sibTransId="{206CF4B0-CDBE-44DC-A8D9-A8526481B2B8}"/>
    <dgm:cxn modelId="{87584BBA-5899-4928-9346-30AC294CA6C6}" srcId="{8EB1D179-D23D-41D4-AEEF-E4B9FEB06903}" destId="{69A07699-935C-47D4-B8AC-3B70339568B7}" srcOrd="5" destOrd="0" parTransId="{0A5AF770-7314-45AB-9B27-B7AC226A08E2}" sibTransId="{A08D9B1A-468D-45BE-9ED6-8B6FCD0791E3}"/>
    <dgm:cxn modelId="{0BF791C1-CF74-446F-BEC5-5D5EA3BD190F}" srcId="{8EB1D179-D23D-41D4-AEEF-E4B9FEB06903}" destId="{29F03307-35C2-4886-AFAF-BC7E953735A0}" srcOrd="6" destOrd="0" parTransId="{A7FCE406-34DA-41A6-9469-0EF10B9C891B}" sibTransId="{73FE44EC-59D3-41BE-8BC1-33405B588DC1}"/>
    <dgm:cxn modelId="{B25CB242-70CF-405C-86B9-07E5947BFBB5}" srcId="{8EB1D179-D23D-41D4-AEEF-E4B9FEB06903}" destId="{5EBAA14E-1343-4EC1-9B04-21C7D7C72FFE}" srcOrd="7" destOrd="0" parTransId="{56ECE0BC-02A2-47DA-AF22-648CE0ACFDDE}" sibTransId="{CCBAB3A3-023A-4252-8F58-B1A02931D634}"/>
    <dgm:cxn modelId="{1F8C9CF1-B9AE-44CA-9F80-5D43AC7A42BF}" srcId="{8EB1D179-D23D-41D4-AEEF-E4B9FEB06903}" destId="{36721354-06AE-4DF5-801A-45A4F5DC5211}" srcOrd="8" destOrd="0" parTransId="{7465B39C-44C8-4E14-90EF-5E48ABC40524}" sibTransId="{E5FB8F43-9970-4FC7-8543-1C57C4081122}"/>
    <dgm:cxn modelId="{AC831A28-E569-48BD-8C63-98764D575E26}" srcId="{8EB1D179-D23D-41D4-AEEF-E4B9FEB06903}" destId="{F992D7E1-6E31-468E-BA37-B18F7D806288}" srcOrd="9" destOrd="0" parTransId="{C34C5483-F1D0-40ED-B6E8-D9EBAEF527BE}" sibTransId="{F91D1C3D-0D19-48F9-B6B6-5D14266A9EF0}"/>
    <dgm:cxn modelId="{6D325DEB-B54E-46A5-B6C9-A0ADAFA83E73}" srcId="{8EB1D179-D23D-41D4-AEEF-E4B9FEB06903}" destId="{3BD82112-71BA-4A5B-A1FB-C5E9FBD965DD}" srcOrd="10" destOrd="0" parTransId="{3A2C0B01-F7FD-4917-8F47-2FDD1A0740F8}" sibTransId="{1BE20FEE-16EF-4FB5-899E-8B3EA126F465}"/>
    <dgm:cxn modelId="{15F1DBB9-6DD0-4FD0-8834-417AA5698FF1}" srcId="{8EB1D179-D23D-41D4-AEEF-E4B9FEB06903}" destId="{13749D93-C6A0-4228-A834-EFD8BD0A8BF6}" srcOrd="11" destOrd="0" parTransId="{003ABE87-2B62-481C-8BE9-125FC8EDEBD3}" sibTransId="{64D5943F-68B5-4F9D-B216-EFE125351EED}"/>
    <dgm:cxn modelId="{7BFF560B-A5CB-4DD3-BABD-F3983DF2DD9E}" srcId="{8EB1D179-D23D-41D4-AEEF-E4B9FEB06903}" destId="{83848963-A94B-4FCC-A157-188E5FA8B9DF}" srcOrd="12" destOrd="0" parTransId="{65EC6AD2-3637-457C-9AB5-DD8F1FCCF3D4}" sibTransId="{8B1F51C3-67F0-40A0-AD1B-6D19D89ECC5E}"/>
    <dgm:cxn modelId="{9B81D3F7-1EE6-4EC2-89B8-ABED2140BB1C}" type="presOf" srcId="{8EB1D179-D23D-41D4-AEEF-E4B9FEB06903}" destId="{BF708676-7EFC-4C81-9D3A-3E677EAC1C7B}" srcOrd="0" destOrd="0" presId="urn:microsoft.com/office/officeart/2005/8/layout/process1"/>
    <dgm:cxn modelId="{80D753E8-679C-4CDD-922B-335D3689EAE8}" type="presParOf" srcId="{BF708676-7EFC-4C81-9D3A-3E677EAC1C7B}" destId="{111DEAC9-5D4C-4A6A-A44E-082A26F60596}" srcOrd="0" destOrd="0" presId="urn:microsoft.com/office/officeart/2005/8/layout/process1"/>
    <dgm:cxn modelId="{EBAA2B0A-FCD6-43F5-9C79-1ACE7C0A736E}" type="presOf" srcId="{3F25DA44-7F3E-4C17-A40B-7F663FDBEA65}" destId="{111DEAC9-5D4C-4A6A-A44E-082A26F60596}" srcOrd="0" destOrd="0" presId="urn:microsoft.com/office/officeart/2005/8/layout/process1"/>
    <dgm:cxn modelId="{DFED7A69-6EF9-4219-A5C1-C8D95565C92C}" type="presParOf" srcId="{BF708676-7EFC-4C81-9D3A-3E677EAC1C7B}" destId="{8A5CF0CE-3323-464D-9C63-05C1BDB053F5}" srcOrd="1" destOrd="0" presId="urn:microsoft.com/office/officeart/2005/8/layout/process1"/>
    <dgm:cxn modelId="{DF94D435-C16D-4289-A8D5-FD9526820075}" type="presOf" srcId="{8EC5AF5E-9C9F-410A-A755-A3EA5186F948}" destId="{8A5CF0CE-3323-464D-9C63-05C1BDB053F5}" srcOrd="0" destOrd="0" presId="urn:microsoft.com/office/officeart/2005/8/layout/process1"/>
    <dgm:cxn modelId="{A0B2FCFF-3DA8-4487-AF4E-43DDA7F81A3D}" type="presParOf" srcId="{8A5CF0CE-3323-464D-9C63-05C1BDB053F5}" destId="{5FA465F6-7607-499F-BFB2-52F4E071FB67}" srcOrd="0" destOrd="1" presId="urn:microsoft.com/office/officeart/2005/8/layout/process1"/>
    <dgm:cxn modelId="{ED5AF944-AE89-41B4-B3D4-A88B360DBB59}" type="presOf" srcId="{8EC5AF5E-9C9F-410A-A755-A3EA5186F948}" destId="{5FA465F6-7607-499F-BFB2-52F4E071FB67}" srcOrd="1" destOrd="0" presId="urn:microsoft.com/office/officeart/2005/8/layout/process1"/>
    <dgm:cxn modelId="{0714CD83-058E-4B0E-9E3C-662B859DEAA8}" type="presParOf" srcId="{BF708676-7EFC-4C81-9D3A-3E677EAC1C7B}" destId="{552FB8E7-A5FB-4CC3-94C3-CE0BDF19F9F1}" srcOrd="2" destOrd="0" presId="urn:microsoft.com/office/officeart/2005/8/layout/process1"/>
    <dgm:cxn modelId="{0B087E6D-8A3E-44DD-98A8-DB8214A1CBED}" type="presOf" srcId="{2E2F4D3A-969C-4DB2-9FA9-5C4A40369351}" destId="{552FB8E7-A5FB-4CC3-94C3-CE0BDF19F9F1}" srcOrd="0" destOrd="0" presId="urn:microsoft.com/office/officeart/2005/8/layout/process1"/>
    <dgm:cxn modelId="{65520344-42ED-46D9-9AC3-AF716A93ABBF}" type="presParOf" srcId="{BF708676-7EFC-4C81-9D3A-3E677EAC1C7B}" destId="{353C3794-50AA-4D44-83C9-CE28317C3317}" srcOrd="3" destOrd="0" presId="urn:microsoft.com/office/officeart/2005/8/layout/process1"/>
    <dgm:cxn modelId="{9052AF26-093B-4333-81CF-2A7E691DEBB0}" type="presOf" srcId="{EC1AFF77-9232-4EEB-95CB-85CEAB3B1FC0}" destId="{353C3794-50AA-4D44-83C9-CE28317C3317}" srcOrd="0" destOrd="0" presId="urn:microsoft.com/office/officeart/2005/8/layout/process1"/>
    <dgm:cxn modelId="{3DFCCF03-07C3-446E-812A-205E5BE59220}" type="presParOf" srcId="{353C3794-50AA-4D44-83C9-CE28317C3317}" destId="{5AFF040D-0639-4120-9E39-DA822CF9F321}" srcOrd="0" destOrd="3" presId="urn:microsoft.com/office/officeart/2005/8/layout/process1"/>
    <dgm:cxn modelId="{079C097A-6F75-499E-ADC6-19F41BE14C2A}" type="presOf" srcId="{EC1AFF77-9232-4EEB-95CB-85CEAB3B1FC0}" destId="{5AFF040D-0639-4120-9E39-DA822CF9F321}" srcOrd="1" destOrd="0" presId="urn:microsoft.com/office/officeart/2005/8/layout/process1"/>
    <dgm:cxn modelId="{1698A50C-940E-410D-A246-B82635D63C84}" type="presParOf" srcId="{BF708676-7EFC-4C81-9D3A-3E677EAC1C7B}" destId="{A1E15D63-E1FF-4A28-A04F-A2B65927BC31}" srcOrd="4" destOrd="0" presId="urn:microsoft.com/office/officeart/2005/8/layout/process1"/>
    <dgm:cxn modelId="{3366C6C2-C7B0-4EBB-8DCA-4E19EF600E51}" type="presOf" srcId="{37B86CFA-59B5-46FA-8A6B-9FB187CE14DF}" destId="{A1E15D63-E1FF-4A28-A04F-A2B65927BC31}" srcOrd="0" destOrd="0" presId="urn:microsoft.com/office/officeart/2005/8/layout/process1"/>
    <dgm:cxn modelId="{70EF496F-C7C3-429C-BC1E-661C54F4AA68}" type="presParOf" srcId="{BF708676-7EFC-4C81-9D3A-3E677EAC1C7B}" destId="{B700C8FC-B1AF-4C02-B742-DFECC415A107}" srcOrd="5" destOrd="0" presId="urn:microsoft.com/office/officeart/2005/8/layout/process1"/>
    <dgm:cxn modelId="{D3BE5EB8-403A-4F28-A553-584FA14C8218}" type="presOf" srcId="{18EFF3C3-47F9-402B-A3F3-E9310EA281B4}" destId="{B700C8FC-B1AF-4C02-B742-DFECC415A107}" srcOrd="0" destOrd="0" presId="urn:microsoft.com/office/officeart/2005/8/layout/process1"/>
    <dgm:cxn modelId="{D1E89E1C-9E2D-4836-AD23-8ABE902D9B15}" type="presParOf" srcId="{B700C8FC-B1AF-4C02-B742-DFECC415A107}" destId="{03256044-6AA1-43F0-B8FD-E08869E7243D}" srcOrd="0" destOrd="5" presId="urn:microsoft.com/office/officeart/2005/8/layout/process1"/>
    <dgm:cxn modelId="{4BC393C8-9317-4068-9494-5A1173298556}" type="presOf" srcId="{18EFF3C3-47F9-402B-A3F3-E9310EA281B4}" destId="{03256044-6AA1-43F0-B8FD-E08869E7243D}" srcOrd="1" destOrd="0" presId="urn:microsoft.com/office/officeart/2005/8/layout/process1"/>
    <dgm:cxn modelId="{9C0FC611-EC94-4FA2-83F8-6D71F1828B14}" type="presParOf" srcId="{BF708676-7EFC-4C81-9D3A-3E677EAC1C7B}" destId="{6D470A2B-3F8D-4950-878A-3AE8BD6F2407}" srcOrd="6" destOrd="0" presId="urn:microsoft.com/office/officeart/2005/8/layout/process1"/>
    <dgm:cxn modelId="{F61FDA07-A61F-44FA-AB4B-060FC96F329B}" type="presOf" srcId="{33BBD80A-DD3D-46C6-ACDA-970806606F30}" destId="{6D470A2B-3F8D-4950-878A-3AE8BD6F2407}" srcOrd="0" destOrd="0" presId="urn:microsoft.com/office/officeart/2005/8/layout/process1"/>
    <dgm:cxn modelId="{611C3494-289D-4530-9DAE-D9FA950A1752}" type="presParOf" srcId="{BF708676-7EFC-4C81-9D3A-3E677EAC1C7B}" destId="{F9283F82-427C-4004-A570-367C28360B54}" srcOrd="7" destOrd="0" presId="urn:microsoft.com/office/officeart/2005/8/layout/process1"/>
    <dgm:cxn modelId="{FA01CEF6-F079-47BC-916D-738BC2A47442}" type="presOf" srcId="{BFD4843D-B6A7-47C0-8E18-873B7664BA68}" destId="{F9283F82-427C-4004-A570-367C28360B54}" srcOrd="0" destOrd="0" presId="urn:microsoft.com/office/officeart/2005/8/layout/process1"/>
    <dgm:cxn modelId="{35AA2D01-19D4-4CAD-999D-70968503678F}" type="presParOf" srcId="{F9283F82-427C-4004-A570-367C28360B54}" destId="{3F5F0C25-9CFA-4796-B51C-B0094545EAC9}" srcOrd="0" destOrd="7" presId="urn:microsoft.com/office/officeart/2005/8/layout/process1"/>
    <dgm:cxn modelId="{E225B4F9-91FF-408E-937E-DBC2736B33A3}" type="presOf" srcId="{BFD4843D-B6A7-47C0-8E18-873B7664BA68}" destId="{3F5F0C25-9CFA-4796-B51C-B0094545EAC9}" srcOrd="1" destOrd="0" presId="urn:microsoft.com/office/officeart/2005/8/layout/process1"/>
    <dgm:cxn modelId="{D205A3F9-AF63-43AD-9274-EA3D6B5B2FD4}" type="presParOf" srcId="{BF708676-7EFC-4C81-9D3A-3E677EAC1C7B}" destId="{984E9C62-5F1F-4256-93F0-E1845B5AFA34}" srcOrd="8" destOrd="0" presId="urn:microsoft.com/office/officeart/2005/8/layout/process1"/>
    <dgm:cxn modelId="{2A828E5A-617F-4945-9CFD-29FEE0B89A28}" type="presOf" srcId="{A6B1091C-BA47-4F66-A17B-DC814511E96C}" destId="{984E9C62-5F1F-4256-93F0-E1845B5AFA34}" srcOrd="0" destOrd="0" presId="urn:microsoft.com/office/officeart/2005/8/layout/process1"/>
    <dgm:cxn modelId="{73A51098-3702-4699-B6E9-B1514832B21C}" type="presParOf" srcId="{BF708676-7EFC-4C81-9D3A-3E677EAC1C7B}" destId="{E0483FD9-54CE-4046-B018-8BB990ABAEBA}" srcOrd="9" destOrd="0" presId="urn:microsoft.com/office/officeart/2005/8/layout/process1"/>
    <dgm:cxn modelId="{1A7B18C2-66FA-4867-8D44-5B631AB55EA3}" type="presOf" srcId="{206CF4B0-CDBE-44DC-A8D9-A8526481B2B8}" destId="{E0483FD9-54CE-4046-B018-8BB990ABAEBA}" srcOrd="0" destOrd="0" presId="urn:microsoft.com/office/officeart/2005/8/layout/process1"/>
    <dgm:cxn modelId="{EBE651F6-694A-4F32-B042-F5F325D68D84}" type="presParOf" srcId="{E0483FD9-54CE-4046-B018-8BB990ABAEBA}" destId="{1E4C36AE-58B9-4A9B-9CB6-487EDB1FD1EF}" srcOrd="0" destOrd="9" presId="urn:microsoft.com/office/officeart/2005/8/layout/process1"/>
    <dgm:cxn modelId="{1A4AF00C-4FA0-4B20-B067-83855D42B4E5}" type="presOf" srcId="{206CF4B0-CDBE-44DC-A8D9-A8526481B2B8}" destId="{1E4C36AE-58B9-4A9B-9CB6-487EDB1FD1EF}" srcOrd="1" destOrd="0" presId="urn:microsoft.com/office/officeart/2005/8/layout/process1"/>
    <dgm:cxn modelId="{DB77D6E1-C095-4DFD-8A76-86F4F4B2D379}" type="presParOf" srcId="{BF708676-7EFC-4C81-9D3A-3E677EAC1C7B}" destId="{88D26747-9539-4C86-BCA6-FA616AB1C446}" srcOrd="10" destOrd="0" presId="urn:microsoft.com/office/officeart/2005/8/layout/process1"/>
    <dgm:cxn modelId="{23A8B5D1-3FD0-40DA-8E1F-FFE8A7F528FA}" type="presOf" srcId="{69A07699-935C-47D4-B8AC-3B70339568B7}" destId="{88D26747-9539-4C86-BCA6-FA616AB1C446}" srcOrd="0" destOrd="0" presId="urn:microsoft.com/office/officeart/2005/8/layout/process1"/>
    <dgm:cxn modelId="{64BBB5C1-A1E0-4149-829C-5E8FA046B182}" type="presParOf" srcId="{BF708676-7EFC-4C81-9D3A-3E677EAC1C7B}" destId="{988301D4-C524-4005-A564-457E0012FE47}" srcOrd="11" destOrd="0" presId="urn:microsoft.com/office/officeart/2005/8/layout/process1"/>
    <dgm:cxn modelId="{E469F592-59F7-4CB2-BEAD-2F0C6F22E44A}" type="presOf" srcId="{A08D9B1A-468D-45BE-9ED6-8B6FCD0791E3}" destId="{988301D4-C524-4005-A564-457E0012FE47}" srcOrd="0" destOrd="0" presId="urn:microsoft.com/office/officeart/2005/8/layout/process1"/>
    <dgm:cxn modelId="{75D1A6FA-A1F6-4FCA-BDE3-EC93E22795BD}" type="presParOf" srcId="{988301D4-C524-4005-A564-457E0012FE47}" destId="{D3A30F21-17DC-44EA-B802-87884E94EE4E}" srcOrd="0" destOrd="11" presId="urn:microsoft.com/office/officeart/2005/8/layout/process1"/>
    <dgm:cxn modelId="{773F6961-EF12-4121-8F04-8D23435EA863}" type="presOf" srcId="{A08D9B1A-468D-45BE-9ED6-8B6FCD0791E3}" destId="{D3A30F21-17DC-44EA-B802-87884E94EE4E}" srcOrd="1" destOrd="0" presId="urn:microsoft.com/office/officeart/2005/8/layout/process1"/>
    <dgm:cxn modelId="{E880A63A-8919-4935-ACFA-09A09E0BE029}" type="presParOf" srcId="{BF708676-7EFC-4C81-9D3A-3E677EAC1C7B}" destId="{B9BEA555-F442-4BDB-A6EF-4280CB2D88A9}" srcOrd="12" destOrd="0" presId="urn:microsoft.com/office/officeart/2005/8/layout/process1"/>
    <dgm:cxn modelId="{2196E448-8389-4606-8AD8-FEBCAEF0B957}" type="presOf" srcId="{29F03307-35C2-4886-AFAF-BC7E953735A0}" destId="{B9BEA555-F442-4BDB-A6EF-4280CB2D88A9}" srcOrd="0" destOrd="0" presId="urn:microsoft.com/office/officeart/2005/8/layout/process1"/>
    <dgm:cxn modelId="{1C445656-65C8-49E8-8BC4-919FD0514E64}" type="presParOf" srcId="{BF708676-7EFC-4C81-9D3A-3E677EAC1C7B}" destId="{3A90C05F-79DF-46CF-8F0D-5C345CC78108}" srcOrd="13" destOrd="0" presId="urn:microsoft.com/office/officeart/2005/8/layout/process1"/>
    <dgm:cxn modelId="{259DADE1-2915-4A0A-9AA0-24B1C1FA5AD3}" type="presOf" srcId="{73FE44EC-59D3-41BE-8BC1-33405B588DC1}" destId="{3A90C05F-79DF-46CF-8F0D-5C345CC78108}" srcOrd="0" destOrd="0" presId="urn:microsoft.com/office/officeart/2005/8/layout/process1"/>
    <dgm:cxn modelId="{62AB823C-6B88-4C83-B148-6EAE5A15A071}" type="presParOf" srcId="{3A90C05F-79DF-46CF-8F0D-5C345CC78108}" destId="{5664E52B-56D4-4ACA-9409-CB3123F204D0}" srcOrd="0" destOrd="13" presId="urn:microsoft.com/office/officeart/2005/8/layout/process1"/>
    <dgm:cxn modelId="{A8C100B1-CD52-4BC4-A561-202FF673A504}" type="presOf" srcId="{73FE44EC-59D3-41BE-8BC1-33405B588DC1}" destId="{5664E52B-56D4-4ACA-9409-CB3123F204D0}" srcOrd="1" destOrd="0" presId="urn:microsoft.com/office/officeart/2005/8/layout/process1"/>
    <dgm:cxn modelId="{CA7AAD06-46B3-4C6C-8A32-5E4B2F64E171}" type="presParOf" srcId="{BF708676-7EFC-4C81-9D3A-3E677EAC1C7B}" destId="{A55E6108-4A12-436D-851D-4207529E2A16}" srcOrd="14" destOrd="0" presId="urn:microsoft.com/office/officeart/2005/8/layout/process1"/>
    <dgm:cxn modelId="{A297648B-BDFD-4B55-AAF2-8F7B0BC0603C}" type="presOf" srcId="{5EBAA14E-1343-4EC1-9B04-21C7D7C72FFE}" destId="{A55E6108-4A12-436D-851D-4207529E2A16}" srcOrd="0" destOrd="0" presId="urn:microsoft.com/office/officeart/2005/8/layout/process1"/>
    <dgm:cxn modelId="{AEAAB62B-7C97-41F9-A4D7-B6A043ED5688}" type="presParOf" srcId="{BF708676-7EFC-4C81-9D3A-3E677EAC1C7B}" destId="{027E6F45-7359-41B6-989B-D429865C8FBD}" srcOrd="15" destOrd="0" presId="urn:microsoft.com/office/officeart/2005/8/layout/process1"/>
    <dgm:cxn modelId="{C960235F-8496-45E0-9D0A-C2BFF3012C9B}" type="presOf" srcId="{CCBAB3A3-023A-4252-8F58-B1A02931D634}" destId="{027E6F45-7359-41B6-989B-D429865C8FBD}" srcOrd="0" destOrd="0" presId="urn:microsoft.com/office/officeart/2005/8/layout/process1"/>
    <dgm:cxn modelId="{22FB0D8C-010F-4AEA-9905-7432579F98C7}" type="presParOf" srcId="{027E6F45-7359-41B6-989B-D429865C8FBD}" destId="{98C64BF1-6944-42DC-AE6C-07865E6F7171}" srcOrd="0" destOrd="15" presId="urn:microsoft.com/office/officeart/2005/8/layout/process1"/>
    <dgm:cxn modelId="{8A4F85F1-2673-4A5C-AA6F-11873C3DD01D}" type="presOf" srcId="{CCBAB3A3-023A-4252-8F58-B1A02931D634}" destId="{98C64BF1-6944-42DC-AE6C-07865E6F7171}" srcOrd="1" destOrd="0" presId="urn:microsoft.com/office/officeart/2005/8/layout/process1"/>
    <dgm:cxn modelId="{315DB7BC-C6AC-4C3F-A32B-E0376E7C8244}" type="presParOf" srcId="{BF708676-7EFC-4C81-9D3A-3E677EAC1C7B}" destId="{70298600-B446-483F-88E7-818DED066534}" srcOrd="16" destOrd="0" presId="urn:microsoft.com/office/officeart/2005/8/layout/process1"/>
    <dgm:cxn modelId="{71DC4A9D-86DC-4F99-AB30-B82264EDE745}" type="presOf" srcId="{36721354-06AE-4DF5-801A-45A4F5DC5211}" destId="{70298600-B446-483F-88E7-818DED066534}" srcOrd="0" destOrd="0" presId="urn:microsoft.com/office/officeart/2005/8/layout/process1"/>
    <dgm:cxn modelId="{8C2BE246-B6AE-4BC9-BBC1-2C754CD49C7A}" type="presParOf" srcId="{BF708676-7EFC-4C81-9D3A-3E677EAC1C7B}" destId="{00BAD73D-9B9D-4EC2-9F6A-F79F2A65E545}" srcOrd="17" destOrd="0" presId="urn:microsoft.com/office/officeart/2005/8/layout/process1"/>
    <dgm:cxn modelId="{2B63DACE-5E00-416E-A699-815ED7CE58B2}" type="presOf" srcId="{E5FB8F43-9970-4FC7-8543-1C57C4081122}" destId="{00BAD73D-9B9D-4EC2-9F6A-F79F2A65E545}" srcOrd="0" destOrd="0" presId="urn:microsoft.com/office/officeart/2005/8/layout/process1"/>
    <dgm:cxn modelId="{351B39A9-F707-44BD-9D5C-F27C9E9B3B74}" type="presParOf" srcId="{00BAD73D-9B9D-4EC2-9F6A-F79F2A65E545}" destId="{2645DA84-1DE8-449B-8594-8DC40167CB10}" srcOrd="0" destOrd="17" presId="urn:microsoft.com/office/officeart/2005/8/layout/process1"/>
    <dgm:cxn modelId="{5315C22E-B88E-456E-AE8E-B26A2D7D4EFB}" type="presOf" srcId="{E5FB8F43-9970-4FC7-8543-1C57C4081122}" destId="{2645DA84-1DE8-449B-8594-8DC40167CB10}" srcOrd="1" destOrd="0" presId="urn:microsoft.com/office/officeart/2005/8/layout/process1"/>
    <dgm:cxn modelId="{EC89ED67-7062-48E9-8AA1-11DACCB1A673}" type="presParOf" srcId="{BF708676-7EFC-4C81-9D3A-3E677EAC1C7B}" destId="{09E30531-D54E-450B-8D6C-CC708C9A2CA1}" srcOrd="18" destOrd="0" presId="urn:microsoft.com/office/officeart/2005/8/layout/process1"/>
    <dgm:cxn modelId="{A2E7AC5A-1671-4C8A-A3CA-F6A22C82651B}" type="presOf" srcId="{F992D7E1-6E31-468E-BA37-B18F7D806288}" destId="{09E30531-D54E-450B-8D6C-CC708C9A2CA1}" srcOrd="0" destOrd="0" presId="urn:microsoft.com/office/officeart/2005/8/layout/process1"/>
    <dgm:cxn modelId="{E5091427-CA3C-4937-8723-7B476CB4B811}" type="presParOf" srcId="{BF708676-7EFC-4C81-9D3A-3E677EAC1C7B}" destId="{9FC422F9-6223-40DF-8E0A-CF437B7C3CD1}" srcOrd="19" destOrd="0" presId="urn:microsoft.com/office/officeart/2005/8/layout/process1"/>
    <dgm:cxn modelId="{59FF76D2-14ED-4388-B805-5553A0D5580F}" type="presOf" srcId="{F91D1C3D-0D19-48F9-B6B6-5D14266A9EF0}" destId="{9FC422F9-6223-40DF-8E0A-CF437B7C3CD1}" srcOrd="0" destOrd="0" presId="urn:microsoft.com/office/officeart/2005/8/layout/process1"/>
    <dgm:cxn modelId="{02BCB19F-A9D7-43D2-B453-17AEFAF401BA}" type="presParOf" srcId="{9FC422F9-6223-40DF-8E0A-CF437B7C3CD1}" destId="{AF700ACE-8452-455C-8027-5D485AEAFFF7}" srcOrd="0" destOrd="19" presId="urn:microsoft.com/office/officeart/2005/8/layout/process1"/>
    <dgm:cxn modelId="{4CA7984A-D680-4CA5-A08D-655810939BEB}" type="presOf" srcId="{F91D1C3D-0D19-48F9-B6B6-5D14266A9EF0}" destId="{AF700ACE-8452-455C-8027-5D485AEAFFF7}" srcOrd="1" destOrd="0" presId="urn:microsoft.com/office/officeart/2005/8/layout/process1"/>
    <dgm:cxn modelId="{BB7108A7-C076-43B0-B2D0-7C40886B672A}" type="presParOf" srcId="{BF708676-7EFC-4C81-9D3A-3E677EAC1C7B}" destId="{FD6AC867-9DDD-437C-A3E2-E8C1522C8A61}" srcOrd="20" destOrd="0" presId="urn:microsoft.com/office/officeart/2005/8/layout/process1"/>
    <dgm:cxn modelId="{6088E907-B3EA-4737-9ACC-57103BA435D5}" type="presOf" srcId="{3BD82112-71BA-4A5B-A1FB-C5E9FBD965DD}" destId="{FD6AC867-9DDD-437C-A3E2-E8C1522C8A61}" srcOrd="0" destOrd="0" presId="urn:microsoft.com/office/officeart/2005/8/layout/process1"/>
    <dgm:cxn modelId="{5ACE3EB0-9227-4156-B71D-F5FB06F9E099}" type="presParOf" srcId="{BF708676-7EFC-4C81-9D3A-3E677EAC1C7B}" destId="{C78DC1B9-3D4A-4DFD-BEB9-EBBBD146D2B2}" srcOrd="21" destOrd="0" presId="urn:microsoft.com/office/officeart/2005/8/layout/process1"/>
    <dgm:cxn modelId="{61B00E70-EF65-447D-87E0-61B71F14ABDF}" type="presOf" srcId="{1BE20FEE-16EF-4FB5-899E-8B3EA126F465}" destId="{C78DC1B9-3D4A-4DFD-BEB9-EBBBD146D2B2}" srcOrd="0" destOrd="0" presId="urn:microsoft.com/office/officeart/2005/8/layout/process1"/>
    <dgm:cxn modelId="{B08BD7C1-B2FA-4AF2-BC90-D3A95CFA4D71}" type="presParOf" srcId="{C78DC1B9-3D4A-4DFD-BEB9-EBBBD146D2B2}" destId="{6D458E50-4B54-4B80-A296-36E781E8A417}" srcOrd="0" destOrd="21" presId="urn:microsoft.com/office/officeart/2005/8/layout/process1"/>
    <dgm:cxn modelId="{0ACEC7D9-109B-4950-951F-77AE04664D16}" type="presOf" srcId="{1BE20FEE-16EF-4FB5-899E-8B3EA126F465}" destId="{6D458E50-4B54-4B80-A296-36E781E8A417}" srcOrd="1" destOrd="0" presId="urn:microsoft.com/office/officeart/2005/8/layout/process1"/>
    <dgm:cxn modelId="{3DD4A50E-30B6-46CB-918A-72F199445014}" type="presParOf" srcId="{BF708676-7EFC-4C81-9D3A-3E677EAC1C7B}" destId="{1CF0FD5E-491E-4D9C-9085-EFA266739896}" srcOrd="22" destOrd="0" presId="urn:microsoft.com/office/officeart/2005/8/layout/process1"/>
    <dgm:cxn modelId="{914CA37A-7E1C-406D-83E1-C763051A0633}" type="presOf" srcId="{13749D93-C6A0-4228-A834-EFD8BD0A8BF6}" destId="{1CF0FD5E-491E-4D9C-9085-EFA266739896}" srcOrd="0" destOrd="0" presId="urn:microsoft.com/office/officeart/2005/8/layout/process1"/>
    <dgm:cxn modelId="{05F66087-FAA7-4031-94D5-7C338B722F4C}" type="presParOf" srcId="{BF708676-7EFC-4C81-9D3A-3E677EAC1C7B}" destId="{2FF986E0-013D-43EF-B811-1E32A96AA90C}" srcOrd="23" destOrd="0" presId="urn:microsoft.com/office/officeart/2005/8/layout/process1"/>
    <dgm:cxn modelId="{2C1AFBE7-ABF4-41B3-ACBC-2C01A9A71EEE}" type="presOf" srcId="{64D5943F-68B5-4F9D-B216-EFE125351EED}" destId="{2FF986E0-013D-43EF-B811-1E32A96AA90C}" srcOrd="0" destOrd="0" presId="urn:microsoft.com/office/officeart/2005/8/layout/process1"/>
    <dgm:cxn modelId="{BFEE6941-6367-4B28-982C-5CDF4F3295FC}" type="presParOf" srcId="{2FF986E0-013D-43EF-B811-1E32A96AA90C}" destId="{94E3C29C-7C2B-467F-89E2-B85303C2C871}" srcOrd="0" destOrd="23" presId="urn:microsoft.com/office/officeart/2005/8/layout/process1"/>
    <dgm:cxn modelId="{4145D9A9-5E38-40DD-965F-7B93936BA515}" type="presOf" srcId="{64D5943F-68B5-4F9D-B216-EFE125351EED}" destId="{94E3C29C-7C2B-467F-89E2-B85303C2C871}" srcOrd="1" destOrd="0" presId="urn:microsoft.com/office/officeart/2005/8/layout/process1"/>
    <dgm:cxn modelId="{E329CC02-C917-45D3-8407-2686FA135851}" type="presParOf" srcId="{BF708676-7EFC-4C81-9D3A-3E677EAC1C7B}" destId="{53939DBB-D793-42D4-9AD8-8FE832E4E1B9}" srcOrd="24" destOrd="0" presId="urn:microsoft.com/office/officeart/2005/8/layout/process1"/>
    <dgm:cxn modelId="{34F4C172-3E70-4D6F-81D0-F0E02EFDC2FA}" type="presOf" srcId="{83848963-A94B-4FCC-A157-188E5FA8B9DF}" destId="{53939DBB-D793-42D4-9AD8-8FE832E4E1B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20849590" cy="2628265"/>
        <a:chOff x="0" y="0"/>
        <a:chExt cx="20849590" cy="2628265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828675"/>
          <a:ext cx="1171325" cy="9709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83820" tIns="83820" rIns="83820" bIns="8382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/>
            <a:t>调整</a:t>
          </a:r>
          <a:r>
            <a:rPr lang="zh-CN" altLang="en-US" sz="2200" b="1"/>
            <a:t>图像</a:t>
          </a:r>
          <a:r>
            <a:rPr lang="zh-CN" altLang="en-US" sz="2200" b="1"/>
            <a:t>尺寸</a:t>
          </a:r>
          <a:endParaRPr lang="zh-CN" altLang="en-US" sz="2200" b="1"/>
        </a:p>
      </dsp:txBody>
      <dsp:txXfrm>
        <a:off x="0" y="828675"/>
        <a:ext cx="1171325" cy="970915"/>
      </dsp:txXfrm>
    </dsp:sp>
    <dsp:sp modelId="{8A5CF0CE-3323-464D-9C63-05C1BDB053F5}">
      <dsp:nvSpPr>
        <dsp:cNvPr id="4" name="右箭头 3"/>
        <dsp:cNvSpPr/>
      </dsp:nvSpPr>
      <dsp:spPr bwMode="white">
        <a:xfrm>
          <a:off x="1281430" y="1168888"/>
          <a:ext cx="248321" cy="29048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281430" y="1168888"/>
        <a:ext cx="248321" cy="290489"/>
      </dsp:txXfrm>
    </dsp:sp>
    <dsp:sp modelId="{552FB8E7-A5FB-4CC3-94C3-CE0BDF19F9F1}">
      <dsp:nvSpPr>
        <dsp:cNvPr id="5" name="圆角矩形 4"/>
        <dsp:cNvSpPr/>
      </dsp:nvSpPr>
      <dsp:spPr bwMode="white">
        <a:xfrm>
          <a:off x="1639855" y="828675"/>
          <a:ext cx="1171325" cy="9709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/>
            <a:t>高斯模糊</a:t>
          </a:r>
          <a:endParaRPr lang="zh-CN" altLang="en-US" sz="2400" b="1"/>
        </a:p>
      </dsp:txBody>
      <dsp:txXfrm>
        <a:off x="1639855" y="828675"/>
        <a:ext cx="1171325" cy="970915"/>
      </dsp:txXfrm>
    </dsp:sp>
    <dsp:sp modelId="{353C3794-50AA-4D44-83C9-CE28317C3317}">
      <dsp:nvSpPr>
        <dsp:cNvPr id="6" name="右箭头 5"/>
        <dsp:cNvSpPr/>
      </dsp:nvSpPr>
      <dsp:spPr bwMode="white">
        <a:xfrm>
          <a:off x="2921285" y="1168888"/>
          <a:ext cx="248321" cy="29048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921285" y="1168888"/>
        <a:ext cx="248321" cy="290489"/>
      </dsp:txXfrm>
    </dsp:sp>
    <dsp:sp modelId="{A1E15D63-E1FF-4A28-A04F-A2B65927BC31}">
      <dsp:nvSpPr>
        <dsp:cNvPr id="7" name="圆角矩形 6"/>
        <dsp:cNvSpPr/>
      </dsp:nvSpPr>
      <dsp:spPr bwMode="white">
        <a:xfrm>
          <a:off x="3279711" y="828675"/>
          <a:ext cx="1171325" cy="9709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/>
            <a:t>颜色</a:t>
          </a:r>
          <a:r>
            <a:rPr lang="zh-CN" altLang="en-US" b="1"/>
            <a:t>空间</a:t>
          </a:r>
          <a:r>
            <a:rPr lang="zh-CN" altLang="en-US" b="1"/>
            <a:t>转换</a:t>
          </a:r>
          <a:endParaRPr lang="zh-CN" altLang="en-US" b="1"/>
        </a:p>
      </dsp:txBody>
      <dsp:txXfrm>
        <a:off x="3279711" y="828675"/>
        <a:ext cx="1171325" cy="970915"/>
      </dsp:txXfrm>
    </dsp:sp>
    <dsp:sp modelId="{B700C8FC-B1AF-4C02-B742-DFECC415A107}">
      <dsp:nvSpPr>
        <dsp:cNvPr id="8" name="右箭头 7"/>
        <dsp:cNvSpPr/>
      </dsp:nvSpPr>
      <dsp:spPr bwMode="white">
        <a:xfrm>
          <a:off x="4561141" y="1168888"/>
          <a:ext cx="248321" cy="29048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561141" y="1168888"/>
        <a:ext cx="248321" cy="290489"/>
      </dsp:txXfrm>
    </dsp:sp>
    <dsp:sp modelId="{6D470A2B-3F8D-4950-878A-3AE8BD6F2407}">
      <dsp:nvSpPr>
        <dsp:cNvPr id="9" name="圆角矩形 8"/>
        <dsp:cNvSpPr/>
      </dsp:nvSpPr>
      <dsp:spPr bwMode="white">
        <a:xfrm>
          <a:off x="4919566" y="828675"/>
          <a:ext cx="1171325" cy="9709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建立</a:t>
          </a:r>
          <a:r>
            <a:rPr lang="zh-CN" b="1"/>
            <a:t>二值掩模</a:t>
          </a:r>
          <a:endParaRPr lang="zh-CN" b="1"/>
        </a:p>
      </dsp:txBody>
      <dsp:txXfrm>
        <a:off x="4919566" y="828675"/>
        <a:ext cx="1171325" cy="970915"/>
      </dsp:txXfrm>
    </dsp:sp>
    <dsp:sp modelId="{F9283F82-427C-4004-A570-367C28360B54}">
      <dsp:nvSpPr>
        <dsp:cNvPr id="10" name="右箭头 9"/>
        <dsp:cNvSpPr/>
      </dsp:nvSpPr>
      <dsp:spPr bwMode="white">
        <a:xfrm>
          <a:off x="6200996" y="1168888"/>
          <a:ext cx="248321" cy="29048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6200996" y="1168888"/>
        <a:ext cx="248321" cy="290489"/>
      </dsp:txXfrm>
    </dsp:sp>
    <dsp:sp modelId="{984E9C62-5F1F-4256-93F0-E1845B5AFA34}">
      <dsp:nvSpPr>
        <dsp:cNvPr id="11" name="圆角矩形 10"/>
        <dsp:cNvSpPr/>
      </dsp:nvSpPr>
      <dsp:spPr bwMode="white">
        <a:xfrm>
          <a:off x="6559422" y="828675"/>
          <a:ext cx="1171325" cy="9709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形态学</a:t>
          </a:r>
          <a:r>
            <a:rPr lang="zh-CN" b="1"/>
            <a:t>操作</a:t>
          </a:r>
          <a:endParaRPr lang="zh-CN" b="1"/>
        </a:p>
      </dsp:txBody>
      <dsp:txXfrm>
        <a:off x="6559422" y="828675"/>
        <a:ext cx="1171325" cy="970915"/>
      </dsp:txXfrm>
    </dsp:sp>
    <dsp:sp modelId="{E0483FD9-54CE-4046-B018-8BB990ABAEBA}">
      <dsp:nvSpPr>
        <dsp:cNvPr id="12" name="右箭头 11"/>
        <dsp:cNvSpPr/>
      </dsp:nvSpPr>
      <dsp:spPr bwMode="white">
        <a:xfrm>
          <a:off x="7840851" y="1168888"/>
          <a:ext cx="248321" cy="29048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7840851" y="1168888"/>
        <a:ext cx="248321" cy="290489"/>
      </dsp:txXfrm>
    </dsp:sp>
    <dsp:sp modelId="{88D26747-9539-4C86-BCA6-FA616AB1C446}">
      <dsp:nvSpPr>
        <dsp:cNvPr id="13" name="圆角矩形 12"/>
        <dsp:cNvSpPr/>
      </dsp:nvSpPr>
      <dsp:spPr bwMode="white">
        <a:xfrm>
          <a:off x="8199277" y="828675"/>
          <a:ext cx="1171325" cy="9709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轮廓</a:t>
          </a:r>
          <a:r>
            <a:rPr lang="zh-CN" b="1"/>
            <a:t>检测</a:t>
          </a:r>
          <a:endParaRPr lang="zh-CN" b="1"/>
        </a:p>
      </dsp:txBody>
      <dsp:txXfrm>
        <a:off x="8199277" y="828675"/>
        <a:ext cx="1171325" cy="970915"/>
      </dsp:txXfrm>
    </dsp:sp>
    <dsp:sp modelId="{988301D4-C524-4005-A564-457E0012FE47}">
      <dsp:nvSpPr>
        <dsp:cNvPr id="14" name="右箭头 13"/>
        <dsp:cNvSpPr/>
      </dsp:nvSpPr>
      <dsp:spPr bwMode="white">
        <a:xfrm>
          <a:off x="9480707" y="1168888"/>
          <a:ext cx="248321" cy="29048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9480707" y="1168888"/>
        <a:ext cx="248321" cy="290489"/>
      </dsp:txXfrm>
    </dsp:sp>
    <dsp:sp modelId="{B9BEA555-F442-4BDB-A6EF-4280CB2D88A9}">
      <dsp:nvSpPr>
        <dsp:cNvPr id="15" name="圆角矩形 14"/>
        <dsp:cNvSpPr/>
      </dsp:nvSpPr>
      <dsp:spPr bwMode="white">
        <a:xfrm>
          <a:off x="9839132" y="828675"/>
          <a:ext cx="1171325" cy="970915"/>
        </a:xfrm>
        <a:prstGeom prst="roundRect">
          <a:avLst>
            <a:gd name="adj" fmla="val 10000"/>
          </a:avLst>
        </a:prstGeom>
        <a:solidFill>
          <a:srgbClr val="92D050"/>
        </a:solidFill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计数</a:t>
          </a:r>
          <a:r>
            <a:rPr lang="zh-CN" b="1"/>
            <a:t>轮廓</a:t>
          </a:r>
          <a:r>
            <a:rPr lang="zh-CN" b="1"/>
            <a:t>面积</a:t>
          </a:r>
          <a:endParaRPr lang="zh-CN" b="1"/>
        </a:p>
      </dsp:txBody>
      <dsp:txXfrm>
        <a:off x="9839132" y="828675"/>
        <a:ext cx="1171325" cy="970915"/>
      </dsp:txXfrm>
    </dsp:sp>
    <dsp:sp modelId="{3A90C05F-79DF-46CF-8F0D-5C345CC78108}">
      <dsp:nvSpPr>
        <dsp:cNvPr id="16" name="右箭头 15"/>
        <dsp:cNvSpPr/>
      </dsp:nvSpPr>
      <dsp:spPr bwMode="white">
        <a:xfrm>
          <a:off x="11120562" y="1168888"/>
          <a:ext cx="248321" cy="29048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11120562" y="1168888"/>
        <a:ext cx="248321" cy="290489"/>
      </dsp:txXfrm>
    </dsp:sp>
    <dsp:sp modelId="{A55E6108-4A12-436D-851D-4207529E2A16}">
      <dsp:nvSpPr>
        <dsp:cNvPr id="17" name="圆角矩形 16"/>
        <dsp:cNvSpPr/>
      </dsp:nvSpPr>
      <dsp:spPr bwMode="white">
        <a:xfrm>
          <a:off x="11478988" y="828675"/>
          <a:ext cx="1171325" cy="970915"/>
        </a:xfrm>
        <a:prstGeom prst="roundRect">
          <a:avLst>
            <a:gd name="adj" fmla="val 10000"/>
          </a:avLst>
        </a:prstGeom>
        <a:solidFill>
          <a:srgbClr val="92D050"/>
        </a:solidFill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轮廓</a:t>
          </a:r>
          <a:r>
            <a:rPr lang="zh-CN" b="1"/>
            <a:t>面积</a:t>
          </a:r>
          <a:r>
            <a:rPr lang="zh-CN" b="1"/>
            <a:t>排序</a:t>
          </a:r>
          <a:endParaRPr lang="zh-CN" b="1"/>
        </a:p>
      </dsp:txBody>
      <dsp:txXfrm>
        <a:off x="11478988" y="828675"/>
        <a:ext cx="1171325" cy="970915"/>
      </dsp:txXfrm>
    </dsp:sp>
    <dsp:sp modelId="{027E6F45-7359-41B6-989B-D429865C8FBD}">
      <dsp:nvSpPr>
        <dsp:cNvPr id="18" name="右箭头 17"/>
        <dsp:cNvSpPr/>
      </dsp:nvSpPr>
      <dsp:spPr bwMode="white">
        <a:xfrm>
          <a:off x="12760418" y="1168888"/>
          <a:ext cx="248321" cy="29048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12760418" y="1168888"/>
        <a:ext cx="248321" cy="290489"/>
      </dsp:txXfrm>
    </dsp:sp>
    <dsp:sp modelId="{70298600-B446-483F-88E7-818DED066534}">
      <dsp:nvSpPr>
        <dsp:cNvPr id="19" name="圆角矩形 18"/>
        <dsp:cNvSpPr/>
      </dsp:nvSpPr>
      <dsp:spPr bwMode="white">
        <a:xfrm>
          <a:off x="13118843" y="828675"/>
          <a:ext cx="1171325" cy="970915"/>
        </a:xfrm>
        <a:prstGeom prst="roundRect">
          <a:avLst>
            <a:gd name="adj" fmla="val 10000"/>
          </a:avLst>
        </a:prstGeom>
        <a:solidFill>
          <a:srgbClr val="92D050"/>
        </a:solidFill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设置</a:t>
          </a:r>
          <a:r>
            <a:rPr lang="zh-CN" b="1"/>
            <a:t>基准</a:t>
          </a:r>
          <a:r>
            <a:rPr lang="zh-CN" b="1"/>
            <a:t>与</a:t>
          </a:r>
          <a:r>
            <a:rPr lang="zh-CN" b="1"/>
            <a:t>增益</a:t>
          </a:r>
          <a:endParaRPr lang="zh-CN" b="1"/>
        </a:p>
      </dsp:txBody>
      <dsp:txXfrm>
        <a:off x="13118843" y="828675"/>
        <a:ext cx="1171325" cy="970915"/>
      </dsp:txXfrm>
    </dsp:sp>
    <dsp:sp modelId="{00BAD73D-9B9D-4EC2-9F6A-F79F2A65E545}">
      <dsp:nvSpPr>
        <dsp:cNvPr id="20" name="右箭头 19"/>
        <dsp:cNvSpPr/>
      </dsp:nvSpPr>
      <dsp:spPr bwMode="white">
        <a:xfrm>
          <a:off x="14400273" y="1168888"/>
          <a:ext cx="248321" cy="29048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14400273" y="1168888"/>
        <a:ext cx="248321" cy="290489"/>
      </dsp:txXfrm>
    </dsp:sp>
    <dsp:sp modelId="{09E30531-D54E-450B-8D6C-CC708C9A2CA1}">
      <dsp:nvSpPr>
        <dsp:cNvPr id="21" name="圆角矩形 20"/>
        <dsp:cNvSpPr/>
      </dsp:nvSpPr>
      <dsp:spPr bwMode="white">
        <a:xfrm>
          <a:off x="14758699" y="828675"/>
          <a:ext cx="1171325" cy="970915"/>
        </a:xfrm>
        <a:prstGeom prst="roundRect">
          <a:avLst>
            <a:gd name="adj" fmla="val 10000"/>
          </a:avLst>
        </a:prstGeom>
        <a:solidFill>
          <a:srgbClr val="92D050"/>
        </a:solidFill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估算</a:t>
          </a:r>
          <a:r>
            <a:rPr lang="zh-CN" b="1"/>
            <a:t>轮廓</a:t>
          </a:r>
          <a:r>
            <a:rPr lang="zh-CN" b="1"/>
            <a:t>细胞数</a:t>
          </a:r>
          <a:endParaRPr lang="zh-CN" b="1"/>
        </a:p>
      </dsp:txBody>
      <dsp:txXfrm>
        <a:off x="14758699" y="828675"/>
        <a:ext cx="1171325" cy="970915"/>
      </dsp:txXfrm>
    </dsp:sp>
    <dsp:sp modelId="{9FC422F9-6223-40DF-8E0A-CF437B7C3CD1}">
      <dsp:nvSpPr>
        <dsp:cNvPr id="22" name="右箭头 21"/>
        <dsp:cNvSpPr/>
      </dsp:nvSpPr>
      <dsp:spPr bwMode="white">
        <a:xfrm>
          <a:off x="16040128" y="1168888"/>
          <a:ext cx="248321" cy="29048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16040128" y="1168888"/>
        <a:ext cx="248321" cy="290489"/>
      </dsp:txXfrm>
    </dsp:sp>
    <dsp:sp modelId="{FD6AC867-9DDD-437C-A3E2-E8C1522C8A61}">
      <dsp:nvSpPr>
        <dsp:cNvPr id="23" name="圆角矩形 22"/>
        <dsp:cNvSpPr/>
      </dsp:nvSpPr>
      <dsp:spPr bwMode="white">
        <a:xfrm>
          <a:off x="16398554" y="828675"/>
          <a:ext cx="1171325" cy="9709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标签</a:t>
          </a:r>
          <a:r>
            <a:rPr lang="zh-CN" b="1"/>
            <a:t>绘制</a:t>
          </a:r>
          <a:endParaRPr lang="zh-CN" b="1"/>
        </a:p>
      </dsp:txBody>
      <dsp:txXfrm>
        <a:off x="16398554" y="828675"/>
        <a:ext cx="1171325" cy="970915"/>
      </dsp:txXfrm>
    </dsp:sp>
    <dsp:sp modelId="{C78DC1B9-3D4A-4DFD-BEB9-EBBBD146D2B2}">
      <dsp:nvSpPr>
        <dsp:cNvPr id="24" name="右箭头 23"/>
        <dsp:cNvSpPr/>
      </dsp:nvSpPr>
      <dsp:spPr bwMode="white">
        <a:xfrm>
          <a:off x="17679984" y="1168888"/>
          <a:ext cx="248321" cy="29048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17679984" y="1168888"/>
        <a:ext cx="248321" cy="290489"/>
      </dsp:txXfrm>
    </dsp:sp>
    <dsp:sp modelId="{1CF0FD5E-491E-4D9C-9085-EFA266739896}">
      <dsp:nvSpPr>
        <dsp:cNvPr id="25" name="圆角矩形 24"/>
        <dsp:cNvSpPr/>
      </dsp:nvSpPr>
      <dsp:spPr bwMode="white">
        <a:xfrm>
          <a:off x="18038409" y="828675"/>
          <a:ext cx="1171325" cy="9709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性能</a:t>
          </a:r>
          <a:r>
            <a:rPr lang="zh-CN" b="1"/>
            <a:t>监控</a:t>
          </a:r>
          <a:endParaRPr lang="zh-CN" b="1"/>
        </a:p>
      </dsp:txBody>
      <dsp:txXfrm>
        <a:off x="18038409" y="828675"/>
        <a:ext cx="1171325" cy="970915"/>
      </dsp:txXfrm>
    </dsp:sp>
    <dsp:sp modelId="{2FF986E0-013D-43EF-B811-1E32A96AA90C}">
      <dsp:nvSpPr>
        <dsp:cNvPr id="26" name="右箭头 25"/>
        <dsp:cNvSpPr/>
      </dsp:nvSpPr>
      <dsp:spPr bwMode="white">
        <a:xfrm>
          <a:off x="19319839" y="1168888"/>
          <a:ext cx="248321" cy="29048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1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19319839" y="1168888"/>
        <a:ext cx="248321" cy="290489"/>
      </dsp:txXfrm>
    </dsp:sp>
    <dsp:sp modelId="{53939DBB-D793-42D4-9AD8-8FE832E4E1B9}">
      <dsp:nvSpPr>
        <dsp:cNvPr id="27" name="圆角矩形 26"/>
        <dsp:cNvSpPr/>
      </dsp:nvSpPr>
      <dsp:spPr bwMode="white">
        <a:xfrm>
          <a:off x="19678265" y="828675"/>
          <a:ext cx="1171325" cy="9709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显示</a:t>
          </a:r>
          <a:r>
            <a:rPr lang="zh-CN" b="1"/>
            <a:t>结果</a:t>
          </a:r>
          <a:endParaRPr lang="zh-CN" b="1"/>
        </a:p>
      </dsp:txBody>
      <dsp:txXfrm>
        <a:off x="19678265" y="828675"/>
        <a:ext cx="1171325" cy="970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8.23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85740" y="7174230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发票整理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整理近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两个月的材料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发票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85740" y="4269740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功能集成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荧光细胞团计数功能的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集成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85740" y="5721985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模拟采样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尝试编写代码进行模拟量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采样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380" y="302260"/>
            <a:ext cx="1126299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功能集成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荧光细胞团计数功能的集成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194155" y="1607185"/>
            <a:ext cx="6917690" cy="653669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对团状细胞的数量估计算法测试单元进行软件集成。在原有算法基础上添加了新的流程，经测试，在细胞数在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20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左右时，每帧图像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的处理耗时增加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10ms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左右。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1607185"/>
            <a:ext cx="12872720" cy="7294245"/>
          </a:xfrm>
          <a:prstGeom prst="rect">
            <a:avLst/>
          </a:prstGeom>
        </p:spPr>
      </p:pic>
      <p:graphicFrame>
        <p:nvGraphicFramePr>
          <p:cNvPr id="8" name="图示 7"/>
          <p:cNvGraphicFramePr/>
          <p:nvPr/>
        </p:nvGraphicFramePr>
        <p:xfrm>
          <a:off x="504190" y="9321165"/>
          <a:ext cx="20849590" cy="2628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右大括号 9"/>
          <p:cNvSpPr/>
          <p:nvPr/>
        </p:nvSpPr>
        <p:spPr>
          <a:xfrm rot="16200000">
            <a:off x="13077190" y="7404735"/>
            <a:ext cx="531495" cy="5011420"/>
          </a:xfrm>
          <a:prstGeom prst="rightBrace">
            <a:avLst>
              <a:gd name="adj1" fmla="val 232984"/>
              <a:gd name="adj2" fmla="val 50000"/>
            </a:avLst>
          </a:prstGeom>
          <a:noFill/>
          <a:ln w="762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2" idx="1"/>
          </p:cNvCxnSpPr>
          <p:nvPr/>
        </p:nvCxnSpPr>
        <p:spPr>
          <a:xfrm flipV="1">
            <a:off x="13333095" y="8998585"/>
            <a:ext cx="1849120" cy="374015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5182215" y="8676005"/>
            <a:ext cx="4940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i="1">
                <a:solidFill>
                  <a:srgbClr val="92D050"/>
                </a:solidFill>
              </a:rPr>
              <a:t>实现该功能的</a:t>
            </a:r>
            <a:r>
              <a:rPr lang="zh-CN" altLang="en-US" sz="3600" b="1" i="1">
                <a:solidFill>
                  <a:srgbClr val="92D050"/>
                </a:solidFill>
              </a:rPr>
              <a:t>新增流程</a:t>
            </a:r>
            <a:endParaRPr lang="zh-CN" altLang="en-US" sz="3600" b="1" i="1">
              <a:solidFill>
                <a:srgbClr val="92D050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193675"/>
            <a:ext cx="1109027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模拟采样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尝试编写代码进行模拟量采样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23335" y="7169785"/>
            <a:ext cx="4163695" cy="393827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/>
            <a:r>
              <a:rPr lang="zh-CN" altLang="en-US" sz="4800" b="1" dirty="0">
                <a:latin typeface="仿宋" panose="02010609060101010101" charset="-122"/>
                <a:ea typeface="仿宋" panose="02010609060101010101" charset="-122"/>
              </a:rPr>
              <a:t>查阅相关资料，研究尝试</a:t>
            </a:r>
            <a:r>
              <a:rPr lang="zh-CN" altLang="en-US" sz="4800" b="1" dirty="0">
                <a:latin typeface="仿宋" panose="02010609060101010101" charset="-122"/>
                <a:ea typeface="仿宋" panose="02010609060101010101" charset="-122"/>
              </a:rPr>
              <a:t>使用高精度微控制器的模拟量采集</a:t>
            </a:r>
            <a:r>
              <a:rPr lang="zh-CN" altLang="en-US" sz="4800" b="1" dirty="0">
                <a:latin typeface="仿宋" panose="02010609060101010101" charset="-122"/>
                <a:ea typeface="仿宋" panose="02010609060101010101" charset="-122"/>
              </a:rPr>
              <a:t>功能。</a:t>
            </a:r>
            <a:endParaRPr lang="zh-CN" altLang="en-US" sz="48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720" y="1355090"/>
            <a:ext cx="7790815" cy="10348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1130935"/>
            <a:ext cx="6393180" cy="68541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6890" y="1856740"/>
            <a:ext cx="5695950" cy="443103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/>
          <a:srcRect b="7488"/>
        </p:blipFill>
        <p:spPr>
          <a:xfrm>
            <a:off x="9258300" y="7985125"/>
            <a:ext cx="6402705" cy="37185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5278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发票整理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整理近两个月的材料发票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475075" y="3391535"/>
            <a:ext cx="3863975" cy="634873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整理了近两个月的材料报销发票，总值在</a:t>
            </a:r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600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元左右。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0" y="1735455"/>
            <a:ext cx="15023465" cy="95078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NjE5MjU3NWUyOWRhOGEyMzVlYjdhNzRhNTZhZGVkZmM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WPS 演示</Application>
  <PresentationFormat>自定义</PresentationFormat>
  <Paragraphs>22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两面包夹芝士</cp:lastModifiedBy>
  <cp:revision>436</cp:revision>
  <dcterms:created xsi:type="dcterms:W3CDTF">2023-04-03T11:52:00Z</dcterms:created>
  <dcterms:modified xsi:type="dcterms:W3CDTF">2024-08-23T02:58:07Z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2052-12.1.0.17827</vt:lpwstr>
  </property>
</Properties>
</file>