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21" r:id="rId4"/>
    <p:sldId id="317" r:id="rId6"/>
    <p:sldId id="323" r:id="rId7"/>
  </p:sldIdLst>
  <p:sldSz cx="21673820" cy="12192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35" d="100"/>
          <a:sy n="35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5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12.06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24070" y="4034155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仪器研发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——ATP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生物发光法样机工作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推进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24070" y="5579110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图像分割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采用真实样品照片以验证分割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24070" y="7124065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专利修改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基于返回的查重报告修改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专利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412750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仪器研发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——ATP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生物发光法样机工作推进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629390" y="737235"/>
            <a:ext cx="9530080" cy="30060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ATP生物发光法样机工作推进。重新焊接电路板，安装到仪器上进行实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机调试。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11723" r="1623" b="5510"/>
          <a:stretch>
            <a:fillRect/>
          </a:stretch>
        </p:blipFill>
        <p:spPr>
          <a:xfrm rot="16200000">
            <a:off x="891540" y="1383665"/>
            <a:ext cx="10075545" cy="104501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19941" t="12864" b="5979"/>
          <a:stretch>
            <a:fillRect/>
          </a:stretch>
        </p:blipFill>
        <p:spPr>
          <a:xfrm rot="10800000">
            <a:off x="11452225" y="4161790"/>
            <a:ext cx="9848215" cy="74847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340995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图像分割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采用真实样品照片以验证分割方法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484090" y="2854325"/>
            <a:ext cx="3586480" cy="73888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采用真实样品照片以验证分割方法，可以看到基本上能实现分割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功能。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640" y="1232535"/>
            <a:ext cx="8346440" cy="5619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855" y="1232535"/>
            <a:ext cx="7481570" cy="108280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40" y="7040245"/>
            <a:ext cx="8346440" cy="50196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455" y="307340"/>
            <a:ext cx="15238730" cy="10083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专利修改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基于返回的查重报告修改专利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929860" y="1998345"/>
            <a:ext cx="3429000" cy="906399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基于返回的查重报告修改专利，主要补充了具体实现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方法，强调了本专利的创新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点。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430615" y="852424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210" y="1315720"/>
            <a:ext cx="17063720" cy="101993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COMMONDATA" val="eyJoZGlkIjoiOWRhYTQ4MWJhYTY5NDkxMzUyNjRmODllNWQxOTAzMTUifQ=="/>
  <p:tag name="commondata" val="eyJoZGlkIjoiNjE5MjU3NWUyOWRhOGEyMzVlYjdhNzRhNTZhZGVkZmM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WPS 演示</Application>
  <PresentationFormat>自定义</PresentationFormat>
  <Paragraphs>20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仿宋</vt:lpstr>
      <vt:lpstr>Arial Unicode MS</vt:lpstr>
      <vt:lpstr>等线 Light</vt:lpstr>
      <vt:lpstr>等线</vt:lpstr>
      <vt:lpstr>Calibri</vt:lpstr>
      <vt:lpstr>3_Office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高驰</cp:lastModifiedBy>
  <cp:revision>512</cp:revision>
  <dcterms:created xsi:type="dcterms:W3CDTF">2023-04-03T11:52:00Z</dcterms:created>
  <dcterms:modified xsi:type="dcterms:W3CDTF">2024-12-04T03:50:15Z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2052-12.1.0.17133</vt:lpwstr>
  </property>
</Properties>
</file>