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1" r:id="rId6"/>
    <p:sldId id="323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12.20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540" y="442912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灰度计算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在每个单元中集成灰度信息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8540" y="597408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生物发光法样机演示视频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8540" y="751903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专利跟踪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和律师事务所对接确定后期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23685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灰度计算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在每个单元中集成灰度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49940" y="8517255"/>
            <a:ext cx="10033000" cy="299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对每个单元的样品进行灰度计数以判断其颜色的深浅，值越小表示颜色越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深。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8479" t="21419" r="3101" b="3639"/>
          <a:stretch>
            <a:fillRect/>
          </a:stretch>
        </p:blipFill>
        <p:spPr>
          <a:xfrm>
            <a:off x="10982325" y="1360805"/>
            <a:ext cx="10000615" cy="6557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1361440"/>
            <a:ext cx="10005060" cy="65570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07365" y="8414385"/>
            <a:ext cx="10030460" cy="3155950"/>
            <a:chOff x="799" y="13332"/>
            <a:chExt cx="15796" cy="4970"/>
          </a:xfrm>
        </p:grpSpPr>
        <p:pic>
          <p:nvPicPr>
            <p:cNvPr id="8" name="图片 7"/>
            <p:cNvPicPr/>
            <p:nvPr/>
          </p:nvPicPr>
          <p:blipFill>
            <a:blip r:embed="rId3"/>
            <a:srcRect r="1507"/>
          </p:blipFill>
          <p:spPr>
            <a:xfrm rot="10800000">
              <a:off x="799" y="13332"/>
              <a:ext cx="15796" cy="497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39" y="14908"/>
              <a:ext cx="15748" cy="203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457200" algn="ctr"/>
              <a:r>
                <a:rPr lang="zh-CN" altLang="en-US" sz="6000" b="1" dirty="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灰度值：</a:t>
              </a:r>
              <a:r>
                <a:rPr lang="en-US" altLang="zh-CN" sz="6000" b="1" dirty="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255 -&gt; 0</a:t>
              </a:r>
              <a:endParaRPr lang="en-US" altLang="zh-CN" sz="6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41275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生物发光法样机演示视频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85260" y="2230755"/>
            <a:ext cx="4270375" cy="8617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ATP生物发光法样机工作推进。主要验证了现有功能，还需补充芯片采样程序和光电倍增管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校准。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专利跟踪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和律师事务所对接确定后期计划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31185" y="4024630"/>
            <a:ext cx="4868545" cy="479552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和律师事务所对接确定后期计划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预计本月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20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号返回初稿。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自定义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526</cp:revision>
  <dcterms:created xsi:type="dcterms:W3CDTF">2023-04-03T11:52:00Z</dcterms:created>
  <dcterms:modified xsi:type="dcterms:W3CDTF">2024-12-15T06:52:58Z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2052-12.1.0.17133</vt:lpwstr>
  </property>
</Properties>
</file>