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5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7940" y="5488940"/>
            <a:ext cx="1324800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参与国际人工智能大会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07715" y="4036476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提高水凝胶识别模型的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7717" y="6940940"/>
            <a:ext cx="1324842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创业讲座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参加学校组织的创新创业讲座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70840"/>
            <a:ext cx="1168844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提高水凝胶识别模型的准确度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82875" y="3039110"/>
            <a:ext cx="5880735" cy="716597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通过进行迁移学习、增加数据集等方法成功提高了比色算法模型的识别进度。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2159635"/>
            <a:ext cx="3219450" cy="3980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6735445"/>
            <a:ext cx="3220085" cy="398145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5" y="2159635"/>
            <a:ext cx="8557260" cy="85572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66285" y="5735955"/>
            <a:ext cx="1356995" cy="14052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7145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参与国际人工智能大会会议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1535430"/>
            <a:ext cx="16084550" cy="100183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223105" y="3039110"/>
            <a:ext cx="4117975" cy="716597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线上参与了世界人工智能大会，学习相关领域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进展。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7145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创业讲座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参加学校组织的创新创业讲座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382395"/>
            <a:ext cx="15433040" cy="102222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146270" y="2501900"/>
            <a:ext cx="3938905" cy="79832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参与学校组织的世界青年创业沙龙活动，学习创新创业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技能。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2FkMTlmNDVjOWI1NTVlYjZmNGEzNDk4ZjliMzZmNj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Black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404</cp:revision>
  <dcterms:created xsi:type="dcterms:W3CDTF">2023-04-03T11:52:00Z</dcterms:created>
  <dcterms:modified xsi:type="dcterms:W3CDTF">2024-07-05T11:36:28Z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2052-12.1.0.17145</vt:lpwstr>
  </property>
</Properties>
</file>