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7" r:id="rId4"/>
    <p:sldId id="321" r:id="rId6"/>
    <p:sldId id="323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12.27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28540" y="411988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灰度优化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减小感兴趣区半径，提高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准确率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8540" y="566483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数据标注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基本完成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原始数据的标注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28540" y="720979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专利修改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协助华进编写荧光直读专利初稿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13906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灰度优化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减小感兴趣区半径，提高准确率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6358" t="30531" r="33212" b="2707"/>
          <a:stretch>
            <a:fillRect/>
          </a:stretch>
        </p:blipFill>
        <p:spPr>
          <a:xfrm>
            <a:off x="532765" y="1719580"/>
            <a:ext cx="4699635" cy="4400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b="10287"/>
          <a:stretch>
            <a:fillRect/>
          </a:stretch>
        </p:blipFill>
        <p:spPr>
          <a:xfrm>
            <a:off x="10654665" y="7132955"/>
            <a:ext cx="10132060" cy="4584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18479" t="21419" r="3101" b="3639"/>
          <a:stretch>
            <a:fillRect/>
          </a:stretch>
        </p:blipFill>
        <p:spPr>
          <a:xfrm>
            <a:off x="532130" y="6845300"/>
            <a:ext cx="7871460" cy="5161280"/>
          </a:xfrm>
          <a:prstGeom prst="rect">
            <a:avLst/>
          </a:prstGeom>
        </p:spPr>
      </p:pic>
      <p:sp>
        <p:nvSpPr>
          <p:cNvPr id="11" name="五边形 10"/>
          <p:cNvSpPr/>
          <p:nvPr/>
        </p:nvSpPr>
        <p:spPr>
          <a:xfrm>
            <a:off x="5648960" y="3645535"/>
            <a:ext cx="1775460" cy="548640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五边形 11"/>
          <p:cNvSpPr/>
          <p:nvPr/>
        </p:nvSpPr>
        <p:spPr>
          <a:xfrm>
            <a:off x="8785225" y="9151620"/>
            <a:ext cx="1775460" cy="548640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305" y="1719580"/>
            <a:ext cx="4718685" cy="4394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414375" y="1950720"/>
            <a:ext cx="7372350" cy="4400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根据组会讨论的思路，通过进一步</a:t>
            </a:r>
            <a:r>
              <a:rPr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减小感兴趣区半径，提高</a:t>
            </a:r>
            <a:r>
              <a:rPr 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截取图像的</a:t>
            </a:r>
            <a:r>
              <a:rPr 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信噪比。</a:t>
            </a:r>
            <a:endParaRPr lang="zh-CN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285750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数据标注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基本完成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原始数据的标注工作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157700" y="3206115"/>
            <a:ext cx="4011930" cy="6771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基本完成原始数据的标注工作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，下一步将设计实际增强算法补充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数据集。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</p:blipFill>
        <p:spPr>
          <a:xfrm>
            <a:off x="741045" y="1262380"/>
            <a:ext cx="7197725" cy="106762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8074"/>
          <a:stretch>
            <a:fillRect/>
          </a:stretch>
        </p:blipFill>
        <p:spPr>
          <a:xfrm>
            <a:off x="8110220" y="1328420"/>
            <a:ext cx="8572500" cy="5158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b="8125"/>
          <a:stretch>
            <a:fillRect/>
          </a:stretch>
        </p:blipFill>
        <p:spPr>
          <a:xfrm>
            <a:off x="8110220" y="6621780"/>
            <a:ext cx="8571865" cy="51549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专利修改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协助华进编写荧光直读专利初稿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417800" y="4236720"/>
            <a:ext cx="4868545" cy="46818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协助华进编写荧光直读专利初稿，目前还在持续修改中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...</a:t>
            </a:r>
            <a:endParaRPr lang="en-US" altLang="zh-CN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735" y="1315720"/>
            <a:ext cx="5759450" cy="10522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5" y="1315720"/>
            <a:ext cx="5772150" cy="105232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NjE5MjU3NWUyOWRhOGEyMzVlYjdhNzRhNTZhZGVkZm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536</cp:revision>
  <dcterms:created xsi:type="dcterms:W3CDTF">2023-04-03T11:52:00Z</dcterms:created>
  <dcterms:modified xsi:type="dcterms:W3CDTF">2024-12-27T04:57:46Z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2052-12.1.0.17133</vt:lpwstr>
  </property>
</Properties>
</file>