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298" r:id="rId4"/>
    <p:sldId id="294" r:id="rId5"/>
    <p:sldId id="303" r:id="rId6"/>
    <p:sldId id="301" r:id="rId7"/>
  </p:sldIdLst>
  <p:sldSz cx="21674138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25" autoAdjust="0"/>
  </p:normalViewPr>
  <p:slideViewPr>
    <p:cSldViewPr snapToGrid="0">
      <p:cViewPr varScale="1">
        <p:scale>
          <a:sx n="42" d="100"/>
          <a:sy n="42" d="100"/>
        </p:scale>
        <p:origin x="98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886A3-F3BF-43BF-98DA-550FC405FF30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43972-8437-4FFD-A994-054600F4BB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09267" y="1995312"/>
            <a:ext cx="16255604" cy="4244622"/>
          </a:xfrm>
        </p:spPr>
        <p:txBody>
          <a:bodyPr anchor="b"/>
          <a:lstStyle>
            <a:lvl1pPr algn="ctr">
              <a:defRPr sz="1066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09267" y="6403623"/>
            <a:ext cx="16255604" cy="2943577"/>
          </a:xfrm>
        </p:spPr>
        <p:txBody>
          <a:bodyPr/>
          <a:lstStyle>
            <a:lvl1pPr marL="0" indent="0" algn="ctr">
              <a:buNone/>
              <a:defRPr sz="4265"/>
            </a:lvl1pPr>
            <a:lvl2pPr marL="812800" indent="0" algn="ctr">
              <a:buNone/>
              <a:defRPr sz="3555"/>
            </a:lvl2pPr>
            <a:lvl3pPr marL="1625600" indent="0" algn="ctr">
              <a:buNone/>
              <a:defRPr sz="3200"/>
            </a:lvl3pPr>
            <a:lvl4pPr marL="2438400" indent="0" algn="ctr">
              <a:buNone/>
              <a:defRPr sz="2845"/>
            </a:lvl4pPr>
            <a:lvl5pPr marL="3251200" indent="0" algn="ctr">
              <a:buNone/>
              <a:defRPr sz="2845"/>
            </a:lvl5pPr>
            <a:lvl6pPr marL="4064000" indent="0" algn="ctr">
              <a:buNone/>
              <a:defRPr sz="2845"/>
            </a:lvl6pPr>
            <a:lvl7pPr marL="4876800" indent="0" algn="ctr">
              <a:buNone/>
              <a:defRPr sz="2845"/>
            </a:lvl7pPr>
            <a:lvl8pPr marL="5689600" indent="0" algn="ctr">
              <a:buNone/>
              <a:defRPr sz="2845"/>
            </a:lvl8pPr>
            <a:lvl9pPr marL="6502400" indent="0" algn="ctr">
              <a:buNone/>
              <a:defRPr sz="284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5510555" y="649111"/>
            <a:ext cx="4673486" cy="1033215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1490097" y="649111"/>
            <a:ext cx="13749531" cy="10332156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09267" y="1995312"/>
            <a:ext cx="16255604" cy="4244622"/>
          </a:xfrm>
        </p:spPr>
        <p:txBody>
          <a:bodyPr anchor="b"/>
          <a:lstStyle>
            <a:lvl1pPr algn="ctr">
              <a:defRPr sz="1066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09267" y="6403623"/>
            <a:ext cx="16255604" cy="2943577"/>
          </a:xfrm>
        </p:spPr>
        <p:txBody>
          <a:bodyPr/>
          <a:lstStyle>
            <a:lvl1pPr marL="0" indent="0" algn="ctr">
              <a:buNone/>
              <a:defRPr sz="4265"/>
            </a:lvl1pPr>
            <a:lvl2pPr marL="812800" indent="0" algn="ctr">
              <a:buNone/>
              <a:defRPr sz="3555"/>
            </a:lvl2pPr>
            <a:lvl3pPr marL="1625600" indent="0" algn="ctr">
              <a:buNone/>
              <a:defRPr sz="3200"/>
            </a:lvl3pPr>
            <a:lvl4pPr marL="2438400" indent="0" algn="ctr">
              <a:buNone/>
              <a:defRPr sz="2845"/>
            </a:lvl4pPr>
            <a:lvl5pPr marL="3251200" indent="0" algn="ctr">
              <a:buNone/>
              <a:defRPr sz="2845"/>
            </a:lvl5pPr>
            <a:lvl6pPr marL="4064000" indent="0" algn="ctr">
              <a:buNone/>
              <a:defRPr sz="2845"/>
            </a:lvl6pPr>
            <a:lvl7pPr marL="4876800" indent="0" algn="ctr">
              <a:buNone/>
              <a:defRPr sz="2845"/>
            </a:lvl7pPr>
            <a:lvl8pPr marL="5689600" indent="0" algn="ctr">
              <a:buNone/>
              <a:defRPr sz="2845"/>
            </a:lvl8pPr>
            <a:lvl9pPr marL="6502400" indent="0" algn="ctr">
              <a:buNone/>
              <a:defRPr sz="284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8808" y="3039535"/>
            <a:ext cx="18693944" cy="5071532"/>
          </a:xfrm>
        </p:spPr>
        <p:txBody>
          <a:bodyPr anchor="b"/>
          <a:lstStyle>
            <a:lvl1pPr>
              <a:defRPr sz="1066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478808" y="8159046"/>
            <a:ext cx="18693944" cy="2666999"/>
          </a:xfrm>
        </p:spPr>
        <p:txBody>
          <a:bodyPr/>
          <a:lstStyle>
            <a:lvl1pPr marL="0" indent="0">
              <a:buNone/>
              <a:defRPr sz="4265">
                <a:solidFill>
                  <a:schemeClr val="tx1">
                    <a:tint val="75000"/>
                  </a:schemeClr>
                </a:solidFill>
              </a:defRPr>
            </a:lvl1pPr>
            <a:lvl2pPr marL="812800" indent="0">
              <a:buNone/>
              <a:defRPr sz="3555">
                <a:solidFill>
                  <a:schemeClr val="tx1">
                    <a:tint val="75000"/>
                  </a:schemeClr>
                </a:solidFill>
              </a:defRPr>
            </a:lvl2pPr>
            <a:lvl3pPr marL="1625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4pPr>
            <a:lvl5pPr marL="32512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5pPr>
            <a:lvl6pPr marL="40640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6pPr>
            <a:lvl7pPr marL="48768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7pPr>
            <a:lvl8pPr marL="56896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8pPr>
            <a:lvl9pPr marL="65024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490097" y="3245556"/>
            <a:ext cx="9211509" cy="77357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0972532" y="3245556"/>
            <a:ext cx="9211509" cy="77357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2920" y="649112"/>
            <a:ext cx="18693944" cy="235655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492921" y="2988734"/>
            <a:ext cx="9169175" cy="1464732"/>
          </a:xfrm>
        </p:spPr>
        <p:txBody>
          <a:bodyPr anchor="b"/>
          <a:lstStyle>
            <a:lvl1pPr marL="0" indent="0">
              <a:buNone/>
              <a:defRPr sz="4265" b="1"/>
            </a:lvl1pPr>
            <a:lvl2pPr marL="812800" indent="0">
              <a:buNone/>
              <a:defRPr sz="3555" b="1"/>
            </a:lvl2pPr>
            <a:lvl3pPr marL="1625600" indent="0">
              <a:buNone/>
              <a:defRPr sz="3200" b="1"/>
            </a:lvl3pPr>
            <a:lvl4pPr marL="2438400" indent="0">
              <a:buNone/>
              <a:defRPr sz="2845" b="1"/>
            </a:lvl4pPr>
            <a:lvl5pPr marL="3251200" indent="0">
              <a:buNone/>
              <a:defRPr sz="2845" b="1"/>
            </a:lvl5pPr>
            <a:lvl6pPr marL="4064000" indent="0">
              <a:buNone/>
              <a:defRPr sz="2845" b="1"/>
            </a:lvl6pPr>
            <a:lvl7pPr marL="4876800" indent="0">
              <a:buNone/>
              <a:defRPr sz="2845" b="1"/>
            </a:lvl7pPr>
            <a:lvl8pPr marL="5689600" indent="0">
              <a:buNone/>
              <a:defRPr sz="2845" b="1"/>
            </a:lvl8pPr>
            <a:lvl9pPr marL="6502400" indent="0">
              <a:buNone/>
              <a:defRPr sz="2845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492921" y="4453467"/>
            <a:ext cx="9169175" cy="65503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10972532" y="2988734"/>
            <a:ext cx="9214332" cy="1464732"/>
          </a:xfrm>
        </p:spPr>
        <p:txBody>
          <a:bodyPr anchor="b"/>
          <a:lstStyle>
            <a:lvl1pPr marL="0" indent="0">
              <a:buNone/>
              <a:defRPr sz="4265" b="1"/>
            </a:lvl1pPr>
            <a:lvl2pPr marL="812800" indent="0">
              <a:buNone/>
              <a:defRPr sz="3555" b="1"/>
            </a:lvl2pPr>
            <a:lvl3pPr marL="1625600" indent="0">
              <a:buNone/>
              <a:defRPr sz="3200" b="1"/>
            </a:lvl3pPr>
            <a:lvl4pPr marL="2438400" indent="0">
              <a:buNone/>
              <a:defRPr sz="2845" b="1"/>
            </a:lvl4pPr>
            <a:lvl5pPr marL="3251200" indent="0">
              <a:buNone/>
              <a:defRPr sz="2845" b="1"/>
            </a:lvl5pPr>
            <a:lvl6pPr marL="4064000" indent="0">
              <a:buNone/>
              <a:defRPr sz="2845" b="1"/>
            </a:lvl6pPr>
            <a:lvl7pPr marL="4876800" indent="0">
              <a:buNone/>
              <a:defRPr sz="2845" b="1"/>
            </a:lvl7pPr>
            <a:lvl8pPr marL="5689600" indent="0">
              <a:buNone/>
              <a:defRPr sz="2845" b="1"/>
            </a:lvl8pPr>
            <a:lvl9pPr marL="6502400" indent="0">
              <a:buNone/>
              <a:defRPr sz="2845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10972532" y="4453467"/>
            <a:ext cx="9214332" cy="65503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>
              <a:defRPr sz="5690"/>
            </a:lvl1pPr>
            <a:lvl2pPr>
              <a:defRPr sz="4980"/>
            </a:lvl2pPr>
            <a:lvl3pPr>
              <a:defRPr sz="4265"/>
            </a:lvl3pPr>
            <a:lvl4pPr>
              <a:defRPr sz="3555"/>
            </a:lvl4pPr>
            <a:lvl5pPr>
              <a:defRPr sz="3555"/>
            </a:lvl5pPr>
            <a:lvl6pPr>
              <a:defRPr sz="3555"/>
            </a:lvl6pPr>
            <a:lvl7pPr>
              <a:defRPr sz="3555"/>
            </a:lvl7pPr>
            <a:lvl8pPr>
              <a:defRPr sz="3555"/>
            </a:lvl8pPr>
            <a:lvl9pPr>
              <a:defRPr sz="3555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5"/>
            </a:lvl1pPr>
            <a:lvl2pPr marL="812800" indent="0">
              <a:buNone/>
              <a:defRPr sz="2490"/>
            </a:lvl2pPr>
            <a:lvl3pPr marL="1625600" indent="0">
              <a:buNone/>
              <a:defRPr sz="2135"/>
            </a:lvl3pPr>
            <a:lvl4pPr marL="2438400" indent="0">
              <a:buNone/>
              <a:defRPr sz="1780"/>
            </a:lvl4pPr>
            <a:lvl5pPr marL="3251200" indent="0">
              <a:buNone/>
              <a:defRPr sz="1780"/>
            </a:lvl5pPr>
            <a:lvl6pPr marL="4064000" indent="0">
              <a:buNone/>
              <a:defRPr sz="1780"/>
            </a:lvl6pPr>
            <a:lvl7pPr marL="4876800" indent="0">
              <a:buNone/>
              <a:defRPr sz="1780"/>
            </a:lvl7pPr>
            <a:lvl8pPr marL="5689600" indent="0">
              <a:buNone/>
              <a:defRPr sz="1780"/>
            </a:lvl8pPr>
            <a:lvl9pPr marL="6502400" indent="0">
              <a:buNone/>
              <a:defRPr sz="178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 marL="0" indent="0">
              <a:buNone/>
              <a:defRPr sz="5690"/>
            </a:lvl1pPr>
            <a:lvl2pPr marL="812800" indent="0">
              <a:buNone/>
              <a:defRPr sz="4980"/>
            </a:lvl2pPr>
            <a:lvl3pPr marL="1625600" indent="0">
              <a:buNone/>
              <a:defRPr sz="4265"/>
            </a:lvl3pPr>
            <a:lvl4pPr marL="2438400" indent="0">
              <a:buNone/>
              <a:defRPr sz="3555"/>
            </a:lvl4pPr>
            <a:lvl5pPr marL="3251200" indent="0">
              <a:buNone/>
              <a:defRPr sz="3555"/>
            </a:lvl5pPr>
            <a:lvl6pPr marL="4064000" indent="0">
              <a:buNone/>
              <a:defRPr sz="3555"/>
            </a:lvl6pPr>
            <a:lvl7pPr marL="4876800" indent="0">
              <a:buNone/>
              <a:defRPr sz="3555"/>
            </a:lvl7pPr>
            <a:lvl8pPr marL="5689600" indent="0">
              <a:buNone/>
              <a:defRPr sz="3555"/>
            </a:lvl8pPr>
            <a:lvl9pPr marL="6502400" indent="0">
              <a:buNone/>
              <a:defRPr sz="355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5"/>
            </a:lvl1pPr>
            <a:lvl2pPr marL="812800" indent="0">
              <a:buNone/>
              <a:defRPr sz="2490"/>
            </a:lvl2pPr>
            <a:lvl3pPr marL="1625600" indent="0">
              <a:buNone/>
              <a:defRPr sz="2135"/>
            </a:lvl3pPr>
            <a:lvl4pPr marL="2438400" indent="0">
              <a:buNone/>
              <a:defRPr sz="1780"/>
            </a:lvl4pPr>
            <a:lvl5pPr marL="3251200" indent="0">
              <a:buNone/>
              <a:defRPr sz="1780"/>
            </a:lvl5pPr>
            <a:lvl6pPr marL="4064000" indent="0">
              <a:buNone/>
              <a:defRPr sz="1780"/>
            </a:lvl6pPr>
            <a:lvl7pPr marL="4876800" indent="0">
              <a:buNone/>
              <a:defRPr sz="1780"/>
            </a:lvl7pPr>
            <a:lvl8pPr marL="5689600" indent="0">
              <a:buNone/>
              <a:defRPr sz="1780"/>
            </a:lvl8pPr>
            <a:lvl9pPr marL="6502400" indent="0">
              <a:buNone/>
              <a:defRPr sz="178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5510555" y="649111"/>
            <a:ext cx="4673486" cy="1033215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1490097" y="649111"/>
            <a:ext cx="13749531" cy="10332156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8808" y="3039535"/>
            <a:ext cx="18693944" cy="5071532"/>
          </a:xfrm>
        </p:spPr>
        <p:txBody>
          <a:bodyPr anchor="b"/>
          <a:lstStyle>
            <a:lvl1pPr>
              <a:defRPr sz="1066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478808" y="8159046"/>
            <a:ext cx="18693944" cy="2666999"/>
          </a:xfrm>
        </p:spPr>
        <p:txBody>
          <a:bodyPr/>
          <a:lstStyle>
            <a:lvl1pPr marL="0" indent="0">
              <a:buNone/>
              <a:defRPr sz="4265">
                <a:solidFill>
                  <a:schemeClr val="tx1">
                    <a:tint val="75000"/>
                  </a:schemeClr>
                </a:solidFill>
              </a:defRPr>
            </a:lvl1pPr>
            <a:lvl2pPr marL="812800" indent="0">
              <a:buNone/>
              <a:defRPr sz="3555">
                <a:solidFill>
                  <a:schemeClr val="tx1">
                    <a:tint val="75000"/>
                  </a:schemeClr>
                </a:solidFill>
              </a:defRPr>
            </a:lvl2pPr>
            <a:lvl3pPr marL="1625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4pPr>
            <a:lvl5pPr marL="32512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5pPr>
            <a:lvl6pPr marL="40640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6pPr>
            <a:lvl7pPr marL="48768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7pPr>
            <a:lvl8pPr marL="56896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8pPr>
            <a:lvl9pPr marL="65024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490097" y="3245556"/>
            <a:ext cx="9211509" cy="77357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0972532" y="3245556"/>
            <a:ext cx="9211509" cy="77357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2920" y="649112"/>
            <a:ext cx="18693944" cy="235655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492921" y="2988734"/>
            <a:ext cx="9169175" cy="1464732"/>
          </a:xfrm>
        </p:spPr>
        <p:txBody>
          <a:bodyPr anchor="b"/>
          <a:lstStyle>
            <a:lvl1pPr marL="0" indent="0">
              <a:buNone/>
              <a:defRPr sz="4265" b="1"/>
            </a:lvl1pPr>
            <a:lvl2pPr marL="812800" indent="0">
              <a:buNone/>
              <a:defRPr sz="3555" b="1"/>
            </a:lvl2pPr>
            <a:lvl3pPr marL="1625600" indent="0">
              <a:buNone/>
              <a:defRPr sz="3200" b="1"/>
            </a:lvl3pPr>
            <a:lvl4pPr marL="2438400" indent="0">
              <a:buNone/>
              <a:defRPr sz="2845" b="1"/>
            </a:lvl4pPr>
            <a:lvl5pPr marL="3251200" indent="0">
              <a:buNone/>
              <a:defRPr sz="2845" b="1"/>
            </a:lvl5pPr>
            <a:lvl6pPr marL="4064000" indent="0">
              <a:buNone/>
              <a:defRPr sz="2845" b="1"/>
            </a:lvl6pPr>
            <a:lvl7pPr marL="4876800" indent="0">
              <a:buNone/>
              <a:defRPr sz="2845" b="1"/>
            </a:lvl7pPr>
            <a:lvl8pPr marL="5689600" indent="0">
              <a:buNone/>
              <a:defRPr sz="2845" b="1"/>
            </a:lvl8pPr>
            <a:lvl9pPr marL="6502400" indent="0">
              <a:buNone/>
              <a:defRPr sz="2845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492921" y="4453467"/>
            <a:ext cx="9169175" cy="65503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10972532" y="2988734"/>
            <a:ext cx="9214332" cy="1464732"/>
          </a:xfrm>
        </p:spPr>
        <p:txBody>
          <a:bodyPr anchor="b"/>
          <a:lstStyle>
            <a:lvl1pPr marL="0" indent="0">
              <a:buNone/>
              <a:defRPr sz="4265" b="1"/>
            </a:lvl1pPr>
            <a:lvl2pPr marL="812800" indent="0">
              <a:buNone/>
              <a:defRPr sz="3555" b="1"/>
            </a:lvl2pPr>
            <a:lvl3pPr marL="1625600" indent="0">
              <a:buNone/>
              <a:defRPr sz="3200" b="1"/>
            </a:lvl3pPr>
            <a:lvl4pPr marL="2438400" indent="0">
              <a:buNone/>
              <a:defRPr sz="2845" b="1"/>
            </a:lvl4pPr>
            <a:lvl5pPr marL="3251200" indent="0">
              <a:buNone/>
              <a:defRPr sz="2845" b="1"/>
            </a:lvl5pPr>
            <a:lvl6pPr marL="4064000" indent="0">
              <a:buNone/>
              <a:defRPr sz="2845" b="1"/>
            </a:lvl6pPr>
            <a:lvl7pPr marL="4876800" indent="0">
              <a:buNone/>
              <a:defRPr sz="2845" b="1"/>
            </a:lvl7pPr>
            <a:lvl8pPr marL="5689600" indent="0">
              <a:buNone/>
              <a:defRPr sz="2845" b="1"/>
            </a:lvl8pPr>
            <a:lvl9pPr marL="6502400" indent="0">
              <a:buNone/>
              <a:defRPr sz="2845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10972532" y="4453467"/>
            <a:ext cx="9214332" cy="65503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>
              <a:defRPr sz="5690"/>
            </a:lvl1pPr>
            <a:lvl2pPr>
              <a:defRPr sz="4980"/>
            </a:lvl2pPr>
            <a:lvl3pPr>
              <a:defRPr sz="4265"/>
            </a:lvl3pPr>
            <a:lvl4pPr>
              <a:defRPr sz="3555"/>
            </a:lvl4pPr>
            <a:lvl5pPr>
              <a:defRPr sz="3555"/>
            </a:lvl5pPr>
            <a:lvl6pPr>
              <a:defRPr sz="3555"/>
            </a:lvl6pPr>
            <a:lvl7pPr>
              <a:defRPr sz="3555"/>
            </a:lvl7pPr>
            <a:lvl8pPr>
              <a:defRPr sz="3555"/>
            </a:lvl8pPr>
            <a:lvl9pPr>
              <a:defRPr sz="3555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5"/>
            </a:lvl1pPr>
            <a:lvl2pPr marL="812800" indent="0">
              <a:buNone/>
              <a:defRPr sz="2490"/>
            </a:lvl2pPr>
            <a:lvl3pPr marL="1625600" indent="0">
              <a:buNone/>
              <a:defRPr sz="2135"/>
            </a:lvl3pPr>
            <a:lvl4pPr marL="2438400" indent="0">
              <a:buNone/>
              <a:defRPr sz="1780"/>
            </a:lvl4pPr>
            <a:lvl5pPr marL="3251200" indent="0">
              <a:buNone/>
              <a:defRPr sz="1780"/>
            </a:lvl5pPr>
            <a:lvl6pPr marL="4064000" indent="0">
              <a:buNone/>
              <a:defRPr sz="1780"/>
            </a:lvl6pPr>
            <a:lvl7pPr marL="4876800" indent="0">
              <a:buNone/>
              <a:defRPr sz="1780"/>
            </a:lvl7pPr>
            <a:lvl8pPr marL="5689600" indent="0">
              <a:buNone/>
              <a:defRPr sz="1780"/>
            </a:lvl8pPr>
            <a:lvl9pPr marL="6502400" indent="0">
              <a:buNone/>
              <a:defRPr sz="178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 marL="0" indent="0">
              <a:buNone/>
              <a:defRPr sz="5690"/>
            </a:lvl1pPr>
            <a:lvl2pPr marL="812800" indent="0">
              <a:buNone/>
              <a:defRPr sz="4980"/>
            </a:lvl2pPr>
            <a:lvl3pPr marL="1625600" indent="0">
              <a:buNone/>
              <a:defRPr sz="4265"/>
            </a:lvl3pPr>
            <a:lvl4pPr marL="2438400" indent="0">
              <a:buNone/>
              <a:defRPr sz="3555"/>
            </a:lvl4pPr>
            <a:lvl5pPr marL="3251200" indent="0">
              <a:buNone/>
              <a:defRPr sz="3555"/>
            </a:lvl5pPr>
            <a:lvl6pPr marL="4064000" indent="0">
              <a:buNone/>
              <a:defRPr sz="3555"/>
            </a:lvl6pPr>
            <a:lvl7pPr marL="4876800" indent="0">
              <a:buNone/>
              <a:defRPr sz="3555"/>
            </a:lvl7pPr>
            <a:lvl8pPr marL="5689600" indent="0">
              <a:buNone/>
              <a:defRPr sz="3555"/>
            </a:lvl8pPr>
            <a:lvl9pPr marL="6502400" indent="0">
              <a:buNone/>
              <a:defRPr sz="355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5"/>
            </a:lvl1pPr>
            <a:lvl2pPr marL="812800" indent="0">
              <a:buNone/>
              <a:defRPr sz="2490"/>
            </a:lvl2pPr>
            <a:lvl3pPr marL="1625600" indent="0">
              <a:buNone/>
              <a:defRPr sz="2135"/>
            </a:lvl3pPr>
            <a:lvl4pPr marL="2438400" indent="0">
              <a:buNone/>
              <a:defRPr sz="1780"/>
            </a:lvl4pPr>
            <a:lvl5pPr marL="3251200" indent="0">
              <a:buNone/>
              <a:defRPr sz="1780"/>
            </a:lvl5pPr>
            <a:lvl6pPr marL="4064000" indent="0">
              <a:buNone/>
              <a:defRPr sz="1780"/>
            </a:lvl6pPr>
            <a:lvl7pPr marL="4876800" indent="0">
              <a:buNone/>
              <a:defRPr sz="1780"/>
            </a:lvl7pPr>
            <a:lvl8pPr marL="5689600" indent="0">
              <a:buNone/>
              <a:defRPr sz="1780"/>
            </a:lvl8pPr>
            <a:lvl9pPr marL="6502400" indent="0">
              <a:buNone/>
              <a:defRPr sz="178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490097" y="649112"/>
            <a:ext cx="1869394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90097" y="3245556"/>
            <a:ext cx="18693944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AD69E-FE2F-4EDF-9961-DCA2A010D4E8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625600" rtl="0" eaLnBrk="1" latinLnBrk="0" hangingPunct="1">
        <a:lnSpc>
          <a:spcPct val="90000"/>
        </a:lnSpc>
        <a:spcBef>
          <a:spcPct val="0"/>
        </a:spcBef>
        <a:buNone/>
        <a:defRPr sz="78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400" indent="-406400" algn="l" defTabSz="1625600" rtl="0" eaLnBrk="1" latinLnBrk="0" hangingPunct="1">
        <a:lnSpc>
          <a:spcPct val="90000"/>
        </a:lnSpc>
        <a:spcBef>
          <a:spcPts val="1780"/>
        </a:spcBef>
        <a:buFont typeface="Arial" panose="020B0604020202020204" pitchFamily="34" charset="0"/>
        <a:buChar char="•"/>
        <a:defRPr sz="49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2pPr>
      <a:lvl3pPr marL="20320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555" kern="1200">
          <a:solidFill>
            <a:schemeClr val="tx1"/>
          </a:solidFill>
          <a:latin typeface="+mn-lt"/>
          <a:ea typeface="+mn-ea"/>
          <a:cs typeface="+mn-cs"/>
        </a:defRPr>
      </a:lvl3pPr>
      <a:lvl4pPr marL="28448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4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32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60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8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4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2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0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8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6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4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490097" y="649112"/>
            <a:ext cx="1869394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90097" y="3245556"/>
            <a:ext cx="18693944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AD69E-FE2F-4EDF-9961-DCA2A010D4E8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625600" rtl="0" eaLnBrk="1" latinLnBrk="0" hangingPunct="1">
        <a:lnSpc>
          <a:spcPct val="90000"/>
        </a:lnSpc>
        <a:spcBef>
          <a:spcPct val="0"/>
        </a:spcBef>
        <a:buNone/>
        <a:defRPr sz="78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400" indent="-406400" algn="l" defTabSz="1625600" rtl="0" eaLnBrk="1" latinLnBrk="0" hangingPunct="1">
        <a:lnSpc>
          <a:spcPct val="90000"/>
        </a:lnSpc>
        <a:spcBef>
          <a:spcPts val="1780"/>
        </a:spcBef>
        <a:buFont typeface="Arial" panose="020B0604020202020204" pitchFamily="34" charset="0"/>
        <a:buChar char="•"/>
        <a:defRPr sz="49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2pPr>
      <a:lvl3pPr marL="20320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555" kern="1200">
          <a:solidFill>
            <a:schemeClr val="tx1"/>
          </a:solidFill>
          <a:latin typeface="+mn-lt"/>
          <a:ea typeface="+mn-ea"/>
          <a:cs typeface="+mn-cs"/>
        </a:defRPr>
      </a:lvl3pPr>
      <a:lvl4pPr marL="28448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4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32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60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8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4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2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0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8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6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4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9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186711" y="837851"/>
            <a:ext cx="14891740" cy="748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25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4265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每周报告</a:t>
            </a:r>
            <a:r>
              <a:rPr lang="en-US" altLang="zh-CN" sz="4265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3.29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5048026" y="3305090"/>
            <a:ext cx="11740357" cy="5581820"/>
            <a:chOff x="4903310" y="4125281"/>
            <a:chExt cx="12042498" cy="5581820"/>
          </a:xfrm>
        </p:grpSpPr>
        <p:grpSp>
          <p:nvGrpSpPr>
            <p:cNvPr id="3" name="组合 2"/>
            <p:cNvGrpSpPr/>
            <p:nvPr/>
          </p:nvGrpSpPr>
          <p:grpSpPr>
            <a:xfrm>
              <a:off x="4903310" y="4125281"/>
              <a:ext cx="12042498" cy="3941436"/>
              <a:chOff x="3472415" y="4258281"/>
              <a:chExt cx="16356291" cy="299116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3484007" y="4258281"/>
                <a:ext cx="16118626" cy="6181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08000" indent="-508000" defTabSz="1625600">
                  <a:lnSpc>
                    <a:spcPct val="130000"/>
                  </a:lnSpc>
                  <a:spcAft>
                    <a:spcPts val="1065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sz="40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1.</a:t>
                </a:r>
                <a:r>
                  <a:rPr lang="zh-CN" altLang="en-US" sz="40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软著编写</a:t>
                </a:r>
                <a:r>
                  <a:rPr lang="en-US" altLang="zh-CN" sz="40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40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编写软件最终的用户手册</a:t>
                </a:r>
              </a:p>
            </p:txBody>
          </p:sp>
          <p:sp>
            <p:nvSpPr>
              <p:cNvPr id="2" name="矩形 1"/>
              <p:cNvSpPr/>
              <p:nvPr/>
            </p:nvSpPr>
            <p:spPr>
              <a:xfrm>
                <a:off x="3472415" y="5444767"/>
                <a:ext cx="16356291" cy="6181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08000" indent="-508000" defTabSz="1625600">
                  <a:lnSpc>
                    <a:spcPct val="130000"/>
                  </a:lnSpc>
                  <a:spcAft>
                    <a:spcPts val="1065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sz="40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</a:t>
                </a:r>
                <a:r>
                  <a:rPr lang="zh-CN" altLang="en-US" sz="40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环境配置</a:t>
                </a:r>
                <a:r>
                  <a:rPr lang="en-US" altLang="zh-CN" sz="40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40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通用并行计算架构</a:t>
                </a:r>
                <a:r>
                  <a:rPr lang="en-US" altLang="zh-CN" sz="40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CUDA</a:t>
                </a:r>
                <a:r>
                  <a:rPr lang="zh-CN" altLang="en-US" sz="40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的安装</a:t>
                </a: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3472416" y="6631254"/>
                <a:ext cx="16000258" cy="6181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08000" indent="-508000" defTabSz="1625600">
                  <a:lnSpc>
                    <a:spcPct val="130000"/>
                  </a:lnSpc>
                  <a:spcAft>
                    <a:spcPts val="1065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sz="40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3.</a:t>
                </a:r>
                <a:r>
                  <a:rPr lang="zh-CN" altLang="en-US" sz="40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材料采购</a:t>
                </a:r>
                <a:r>
                  <a:rPr lang="en-US" altLang="zh-CN" sz="40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——</a:t>
                </a:r>
                <a:r>
                  <a:rPr lang="zh-CN" altLang="en-US" sz="40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拟购买部分补充材料</a:t>
                </a:r>
                <a:endParaRPr lang="zh-CN" altLang="en-US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4903310" y="8815561"/>
              <a:ext cx="11780365" cy="8915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08000" indent="-508000" defTabSz="1625600">
                <a:lnSpc>
                  <a:spcPct val="130000"/>
                </a:lnSpc>
                <a:spcAft>
                  <a:spcPts val="1065"/>
                </a:spcAft>
                <a:buFont typeface="Wingdings" panose="05000000000000000000" pitchFamily="2" charset="2"/>
                <a:buChar char="Ø"/>
              </a:pPr>
              <a:r>
                <a:rPr lang="en-US" altLang="zh-CN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</a:t>
              </a:r>
              <a:r>
                <a:rPr lang="zh-CN" altLang="en-US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理论学习</a:t>
              </a:r>
              <a:r>
                <a:rPr lang="en-US" altLang="zh-CN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——</a:t>
              </a:r>
              <a:r>
                <a:rPr lang="zh-CN" altLang="en-US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学习数字图像处理的相关知识</a:t>
              </a:r>
              <a:endPara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73163" y="257824"/>
            <a:ext cx="13473463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软著编写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编写软件最终的用户手册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7313910" y="3680460"/>
            <a:ext cx="3761105" cy="4831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>
                <a:latin typeface="Novecento wide Bold" panose="00000805000000000000" charset="0"/>
              </a:rPr>
              <a:t>		</a:t>
            </a:r>
            <a:r>
              <a:rPr lang="zh-CN" altLang="en-US" sz="4400" b="1" dirty="0">
                <a:latin typeface="Novecento wide Bold" panose="00000805000000000000" charset="0"/>
              </a:rPr>
              <a:t>撰写软件著作发表所需的用户手册，目前完成</a:t>
            </a:r>
            <a:r>
              <a:rPr lang="en-US" altLang="zh-CN" sz="4400" b="1" dirty="0">
                <a:latin typeface="Novecento wide Bold" panose="00000805000000000000" charset="0"/>
              </a:rPr>
              <a:t>7</a:t>
            </a:r>
            <a:r>
              <a:rPr lang="zh-CN" altLang="en-US" sz="4400" b="1" dirty="0">
                <a:latin typeface="Novecento wide Bold" panose="00000805000000000000" charset="0"/>
              </a:rPr>
              <a:t>页，一般需要</a:t>
            </a:r>
            <a:r>
              <a:rPr lang="en-US" altLang="zh-CN" sz="4400" b="1" dirty="0">
                <a:latin typeface="Novecento wide Bold" panose="00000805000000000000" charset="0"/>
              </a:rPr>
              <a:t>15</a:t>
            </a:r>
            <a:r>
              <a:rPr lang="zh-CN" altLang="en-US" sz="4400" b="1" dirty="0">
                <a:latin typeface="Novecento wide Bold" panose="00000805000000000000" charset="0"/>
              </a:rPr>
              <a:t>页左右，还在持续更新中。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230" y="1244600"/>
            <a:ext cx="16210280" cy="1047559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426341" y="1309960"/>
            <a:ext cx="8806028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4000" b="1" dirty="0">
                <a:solidFill>
                  <a:srgbClr val="FF0000"/>
                </a:solidFill>
                <a:latin typeface="Novecento wide Bold" panose="00000805000000000000" charset="0"/>
              </a:rPr>
              <a:t>		</a:t>
            </a:r>
            <a:r>
              <a:rPr lang="zh-CN" altLang="en-US" sz="4000" b="1" dirty="0">
                <a:latin typeface="Novecento wide Bold" panose="00000805000000000000" charset="0"/>
              </a:rPr>
              <a:t>完成通用并行计算架构（</a:t>
            </a:r>
            <a:r>
              <a:rPr lang="en-US" altLang="zh-CN" sz="4000" b="1" i="0" dirty="0">
                <a:solidFill>
                  <a:srgbClr val="111111"/>
                </a:solidFill>
                <a:effectLst/>
                <a:latin typeface="-apple-system"/>
              </a:rPr>
              <a:t>Compute Unified Device Architecture</a:t>
            </a:r>
            <a:r>
              <a:rPr lang="zh-CN" altLang="en-US" sz="4000" b="1" i="0" dirty="0">
                <a:solidFill>
                  <a:srgbClr val="111111"/>
                </a:solidFill>
                <a:effectLst/>
                <a:latin typeface="-apple-system"/>
              </a:rPr>
              <a:t>，</a:t>
            </a:r>
            <a:r>
              <a:rPr lang="en-US" altLang="zh-CN" sz="4000" b="1" i="0" dirty="0">
                <a:solidFill>
                  <a:srgbClr val="111111"/>
                </a:solidFill>
                <a:effectLst/>
                <a:latin typeface="-apple-system"/>
              </a:rPr>
              <a:t>CUDA</a:t>
            </a:r>
            <a:r>
              <a:rPr lang="zh-CN" altLang="en-US" sz="4000" b="1" dirty="0">
                <a:latin typeface="Novecento wide Bold" panose="00000805000000000000" charset="0"/>
              </a:rPr>
              <a:t>）的安装，并进入深度学习开发环境进行验证。函数</a:t>
            </a:r>
            <a:r>
              <a:rPr lang="en-US" altLang="zh-CN" sz="4000" b="1" dirty="0" err="1">
                <a:latin typeface="Novecento wide Bold" panose="00000805000000000000" charset="0"/>
              </a:rPr>
              <a:t>torch.cuda.is_available</a:t>
            </a:r>
            <a:r>
              <a:rPr lang="en-US" altLang="zh-CN" sz="4000" b="1" dirty="0">
                <a:latin typeface="Novecento wide Bold" panose="00000805000000000000" charset="0"/>
              </a:rPr>
              <a:t>()</a:t>
            </a:r>
            <a:r>
              <a:rPr lang="zh-CN" altLang="en-US" sz="4000" b="1" dirty="0">
                <a:latin typeface="Novecento wide Bold" panose="00000805000000000000" charset="0"/>
              </a:rPr>
              <a:t>返回值</a:t>
            </a:r>
            <a:r>
              <a:rPr lang="en-US" altLang="zh-CN" sz="4000" b="1" dirty="0">
                <a:latin typeface="Novecento wide Bold" panose="00000805000000000000" charset="0"/>
              </a:rPr>
              <a:t>True</a:t>
            </a:r>
            <a:r>
              <a:rPr lang="zh-CN" altLang="en-US" sz="4000" b="1" dirty="0">
                <a:latin typeface="Novecento wide Bold" panose="00000805000000000000" charset="0"/>
              </a:rPr>
              <a:t>表明当前已支持</a:t>
            </a:r>
            <a:r>
              <a:rPr lang="en-US" altLang="zh-CN" sz="4000" b="1" dirty="0">
                <a:latin typeface="Novecento wide Bold" panose="00000805000000000000" charset="0"/>
              </a:rPr>
              <a:t>GPU</a:t>
            </a:r>
            <a:r>
              <a:rPr lang="zh-CN" altLang="en-US" sz="4000" b="1" dirty="0">
                <a:latin typeface="Novecento wide Bold" panose="00000805000000000000" charset="0"/>
              </a:rPr>
              <a:t>加速计算；函数</a:t>
            </a:r>
            <a:r>
              <a:rPr lang="en-US" altLang="zh-CN" sz="4000" b="1" dirty="0" err="1">
                <a:latin typeface="Novecento wide Bold" panose="00000805000000000000" charset="0"/>
              </a:rPr>
              <a:t>torch.cuda.device_count</a:t>
            </a:r>
            <a:r>
              <a:rPr lang="en-US" altLang="zh-CN" sz="4000" b="1" dirty="0">
                <a:latin typeface="Novecento wide Bold" panose="00000805000000000000" charset="0"/>
              </a:rPr>
              <a:t>()</a:t>
            </a:r>
            <a:r>
              <a:rPr lang="zh-CN" altLang="en-US" sz="4000" b="1" dirty="0">
                <a:latin typeface="Novecento wide Bold" panose="00000805000000000000" charset="0"/>
              </a:rPr>
              <a:t>返回值</a:t>
            </a:r>
            <a:r>
              <a:rPr lang="en-US" altLang="zh-CN" sz="4000" b="1" dirty="0">
                <a:latin typeface="Novecento wide Bold" panose="00000805000000000000" charset="0"/>
              </a:rPr>
              <a:t>1</a:t>
            </a:r>
            <a:r>
              <a:rPr lang="zh-CN" altLang="en-US" sz="4000" b="1" dirty="0">
                <a:latin typeface="Novecento wide Bold" panose="00000805000000000000" charset="0"/>
              </a:rPr>
              <a:t>表明已找到用于加速计算的设备（指图形处理器 </a:t>
            </a:r>
            <a:r>
              <a:rPr lang="en-US" altLang="zh-CN" sz="4000" b="1" dirty="0">
                <a:latin typeface="Novecento wide Bold" panose="00000805000000000000" charset="0"/>
              </a:rPr>
              <a:t>GeForce RTX 4090</a:t>
            </a:r>
            <a:r>
              <a:rPr lang="zh-CN" altLang="en-US" sz="4000" b="1" dirty="0">
                <a:latin typeface="Novecento wide Bold" panose="00000805000000000000" charset="0"/>
              </a:rPr>
              <a:t>）</a:t>
            </a:r>
            <a:endParaRPr lang="zh-CN" altLang="en-US" sz="4400" b="1" dirty="0">
              <a:latin typeface="Novecento wide Bold" panose="00000805000000000000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3163" y="257824"/>
            <a:ext cx="13473463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环境配置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通用并行计算架构的安装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5C656F1-B028-2963-7BDF-52257625E2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481" y="1258484"/>
            <a:ext cx="11642860" cy="569462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2210450-E555-CAD1-C32B-58B2104C94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2121" y="7432265"/>
            <a:ext cx="10555079" cy="402423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A2BC4869-EE05-BD09-2BF4-D69C17778A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33732" y="7432264"/>
            <a:ext cx="9208364" cy="402423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73163" y="257824"/>
            <a:ext cx="13473463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材料采购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拟购买部分补充材料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866795" y="5113019"/>
            <a:ext cx="3784600" cy="2799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>
                <a:latin typeface="Novecento wide Bold" panose="00000805000000000000" charset="0"/>
              </a:rPr>
              <a:t>		</a:t>
            </a:r>
            <a:r>
              <a:rPr lang="zh-CN" altLang="en-US" sz="4400" b="1" dirty="0">
                <a:latin typeface="Novecento wide Bold" panose="00000805000000000000" charset="0"/>
              </a:rPr>
              <a:t>拟购买部分补充材料，具体明细及用途见表格。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145" y="1221105"/>
            <a:ext cx="14930120" cy="1058354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373163" y="257824"/>
            <a:ext cx="13473463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理论学习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学习数字图像处理的相关知识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6521430" y="4758055"/>
            <a:ext cx="4130040" cy="3476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>
                <a:latin typeface="Novecento wide Bold" panose="00000805000000000000" charset="0"/>
              </a:rPr>
              <a:t>	 </a:t>
            </a:r>
            <a:r>
              <a:rPr lang="zh-CN" altLang="en-US" sz="4400" b="1" dirty="0">
                <a:latin typeface="Novecento wide Bold" panose="00000805000000000000" charset="0"/>
              </a:rPr>
              <a:t>学习了数字图像处理的相关理论知识。为后期科研工作打下基础。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736600" y="1266825"/>
            <a:ext cx="14763750" cy="10648950"/>
            <a:chOff x="1277" y="1993"/>
            <a:chExt cx="21014" cy="15836"/>
          </a:xfrm>
        </p:grpSpPr>
        <p:pic>
          <p:nvPicPr>
            <p:cNvPr id="2" name="图片 1" descr="@KP~3C20J[70VPDEG3J@VBU_tmb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77" y="1993"/>
              <a:ext cx="10258" cy="7694"/>
            </a:xfrm>
            <a:prstGeom prst="rect">
              <a:avLst/>
            </a:prstGeom>
          </p:spPr>
        </p:pic>
        <p:pic>
          <p:nvPicPr>
            <p:cNvPr id="3" name="图片 2" descr="~S6CSIG(J`T)4_1E{2]LM6F_tmb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037" y="1993"/>
              <a:ext cx="10255" cy="7693"/>
            </a:xfrm>
            <a:prstGeom prst="rect">
              <a:avLst/>
            </a:prstGeom>
          </p:spPr>
        </p:pic>
        <p:pic>
          <p:nvPicPr>
            <p:cNvPr id="4" name="图片 3" descr="MG0$D9[{I%F$UCJ{V%C3`8I_tmb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77" y="10137"/>
              <a:ext cx="10237" cy="7679"/>
            </a:xfrm>
            <a:prstGeom prst="rect">
              <a:avLst/>
            </a:prstGeom>
          </p:spPr>
        </p:pic>
        <p:pic>
          <p:nvPicPr>
            <p:cNvPr id="5" name="图片 4" descr="FW2QXQ8$9WS~P%40[{Z`$6C_tmb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037" y="10137"/>
              <a:ext cx="10255" cy="7692"/>
            </a:xfrm>
            <a:prstGeom prst="rect">
              <a:avLst/>
            </a:prstGeom>
          </p:spPr>
        </p:pic>
      </p:grp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227</Words>
  <Application>Microsoft Office PowerPoint</Application>
  <PresentationFormat>自定义</PresentationFormat>
  <Paragraphs>17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-apple-system</vt:lpstr>
      <vt:lpstr>Novecento wide Bold</vt:lpstr>
      <vt:lpstr>等线</vt:lpstr>
      <vt:lpstr>等线 Light</vt:lpstr>
      <vt:lpstr>微软雅黑</vt:lpstr>
      <vt:lpstr>Arial</vt:lpstr>
      <vt:lpstr>Wingdings</vt:lpstr>
      <vt:lpstr>1_Office 主题​​</vt:lpstr>
      <vt:lpstr>2_Office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xianbao</dc:creator>
  <cp:lastModifiedBy>驰 高</cp:lastModifiedBy>
  <cp:revision>323</cp:revision>
  <dcterms:created xsi:type="dcterms:W3CDTF">2023-04-03T11:52:00Z</dcterms:created>
  <dcterms:modified xsi:type="dcterms:W3CDTF">2024-03-26T06:51:01Z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4D48A81279A84F6DBDD6107334A90920</vt:lpwstr>
  </property>
  <property fmtid="{D5CDD505-2E9C-101B-9397-08002B2CF9AE}" pid="3" name="KSOProductBuildVer">
    <vt:lpwstr>2052-11.1.0.10463</vt:lpwstr>
  </property>
</Properties>
</file>