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740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初步梳理开题报告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5740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界面设计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荧光细胞计数算法新用户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740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电压采样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尝试研发高精度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ADC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采样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界面设计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荧光细胞计数算法新用户界面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720820" y="3293110"/>
            <a:ext cx="4437380" cy="617410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对原有荧光细胞检测算法进行重构，完成基本图形界面的开发工作，内置功能还在测试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中。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4`)QWJ%{3GZ(9FGN$C)8IC3_t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1466850"/>
            <a:ext cx="15500985" cy="9826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400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电压采样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尝试研发高精度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ADC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采样单元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36100" y="7598410"/>
            <a:ext cx="10956290" cy="42532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基于光电倍增光采用电压作为生物发光强度信号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输出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的特点，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拟尝试采用工业控制领域常用的微控制器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ADC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进行电压高精度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读取。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267460"/>
            <a:ext cx="7870825" cy="5541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7087870"/>
            <a:ext cx="7870825" cy="455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85" y="1145540"/>
            <a:ext cx="11297285" cy="5850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2764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初步梳理开题报告大纲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88890" y="3453130"/>
            <a:ext cx="2999105" cy="52851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整理了开题报告所需的大致内容，草拟了一个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大纲。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 descr="J)UJ~{XO496TNAL$5)14$Q0_tmb"/>
          <p:cNvPicPr>
            <a:picLocks noChangeAspect="1"/>
          </p:cNvPicPr>
          <p:nvPr/>
        </p:nvPicPr>
        <p:blipFill>
          <a:blip r:embed="rId1"/>
          <a:srcRect t="9318" r="625" b="2136"/>
          <a:stretch>
            <a:fillRect/>
          </a:stretch>
        </p:blipFill>
        <p:spPr>
          <a:xfrm>
            <a:off x="868045" y="1372235"/>
            <a:ext cx="16154400" cy="10053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2FkMTlmNDVjOWI1NTVlYjZmNGEzNDk4ZjliMzZmNj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Black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415</cp:revision>
  <dcterms:created xsi:type="dcterms:W3CDTF">2023-04-03T11:52:00Z</dcterms:created>
  <dcterms:modified xsi:type="dcterms:W3CDTF">2024-08-01T09:00:59Z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2052-12.1.0.17147</vt:lpwstr>
  </property>
</Properties>
</file>