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3" r:id="rId4"/>
    <p:sldId id="314" r:id="rId6"/>
    <p:sldId id="312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9.27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47945" y="7012305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小组组会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学习其他同学的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读书报告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7945" y="4107815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软件优化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学习绘图库进行可视化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展示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47945" y="5560060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材料采购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补充采购部分电子元件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380" y="302260"/>
            <a:ext cx="1126299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软件优化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学习绘图库进行可视化展示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939530" y="8754110"/>
            <a:ext cx="11472545" cy="257111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	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学习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python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绘图库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matplotlib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的使用方法，希望后期能添加到软件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ui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中对细胞数进行直观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展示。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730" y="1316990"/>
            <a:ext cx="7258685" cy="10372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320" y="1266190"/>
            <a:ext cx="11755755" cy="74161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340995"/>
            <a:ext cx="1109027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材料采购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补充采购部分电子元件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10755" y="8895080"/>
            <a:ext cx="14005560" cy="296799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457200" lvl="1"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补充采购部分电子元件用于制作</a:t>
            </a:r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Esp32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主控板，尝试采用步进电机更换原有的离心电机实现控制程序的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统一。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1590" y="1216660"/>
            <a:ext cx="5681345" cy="10764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755" y="1232535"/>
            <a:ext cx="7247255" cy="7030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880" y="1232535"/>
            <a:ext cx="7012940" cy="70307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137795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小组组会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学习其他同学的读书报告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226790" y="3705225"/>
            <a:ext cx="4477385" cy="553783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参与生物传感器小组组会，学习了解其他同学的研究方向的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文献。</a:t>
            </a:r>
            <a:endParaRPr lang="en-US" altLang="zh-CN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94740" y="1146175"/>
            <a:ext cx="14083665" cy="10563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NjE5MjU3NWUyOWRhOGEyMzVlYjdhNzRhNTZhZGVkZmM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WPS 演示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高驰</cp:lastModifiedBy>
  <cp:revision>463</cp:revision>
  <dcterms:created xsi:type="dcterms:W3CDTF">2023-04-03T11:52:00Z</dcterms:created>
  <dcterms:modified xsi:type="dcterms:W3CDTF">2024-09-26T07:50:35Z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2052-12.1.0.18276</vt:lpwstr>
  </property>
</Properties>
</file>