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1" r:id="rId8"/>
    <p:sldId id="266" r:id="rId9"/>
    <p:sldId id="260" r:id="rId10"/>
    <p:sldId id="263" r:id="rId11"/>
    <p:sldId id="26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5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image" Target="../media/image2.svg"/><Relationship Id="rId2" Type="http://schemas.openxmlformats.org/officeDocument/2006/relationships/tags" Target="../tags/tag63.xml"/><Relationship Id="rId19" Type="http://schemas.openxmlformats.org/officeDocument/2006/relationships/image" Target="../media/image1.png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6" Type="http://schemas.openxmlformats.org/officeDocument/2006/relationships/tags" Target="../tags/tag175.xml"/><Relationship Id="rId25" Type="http://schemas.openxmlformats.org/officeDocument/2006/relationships/image" Target="../media/image2.svg"/><Relationship Id="rId24" Type="http://schemas.openxmlformats.org/officeDocument/2006/relationships/image" Target="../media/image3.png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accent2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370926" y="1455960"/>
            <a:ext cx="3240000" cy="3240000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52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4"/>
            </p:custDataLst>
          </p:nvPr>
        </p:nvSpPr>
        <p:spPr>
          <a:xfrm>
            <a:off x="8451850" y="1632262"/>
            <a:ext cx="3740150" cy="5210789"/>
          </a:xfrm>
          <a:custGeom>
            <a:avLst/>
            <a:gdLst>
              <a:gd name="connsiteX0" fmla="*/ 3740150 w 3740150"/>
              <a:gd name="connsiteY0" fmla="*/ 0 h 5210789"/>
              <a:gd name="connsiteX1" fmla="*/ 3740150 w 3740150"/>
              <a:gd name="connsiteY1" fmla="*/ 5210789 h 5210789"/>
              <a:gd name="connsiteX2" fmla="*/ 301051 w 3740150"/>
              <a:gd name="connsiteY2" fmla="*/ 5210789 h 5210789"/>
              <a:gd name="connsiteX3" fmla="*/ 293920 w 3740150"/>
              <a:gd name="connsiteY3" fmla="*/ 5195985 h 5210789"/>
              <a:gd name="connsiteX4" fmla="*/ 0 w 3740150"/>
              <a:gd name="connsiteY4" fmla="*/ 3740150 h 5210789"/>
              <a:gd name="connsiteX5" fmla="*/ 3740150 w 3740150"/>
              <a:gd name="connsiteY5" fmla="*/ 0 h 521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150" h="5210789">
                <a:moveTo>
                  <a:pt x="3740150" y="0"/>
                </a:moveTo>
                <a:lnTo>
                  <a:pt x="3740150" y="5210789"/>
                </a:lnTo>
                <a:lnTo>
                  <a:pt x="301051" y="5210789"/>
                </a:lnTo>
                <a:lnTo>
                  <a:pt x="293920" y="5195985"/>
                </a:lnTo>
                <a:cubicBezTo>
                  <a:pt x="104658" y="4748520"/>
                  <a:pt x="0" y="4256557"/>
                  <a:pt x="0" y="3740150"/>
                </a:cubicBezTo>
                <a:cubicBezTo>
                  <a:pt x="0" y="1674522"/>
                  <a:pt x="1674522" y="0"/>
                  <a:pt x="3740150" y="0"/>
                </a:cubicBezTo>
                <a:close/>
              </a:path>
            </a:pathLst>
          </a:custGeom>
          <a:gradFill flip="none" rotWithShape="1">
            <a:gsLst>
              <a:gs pos="88000">
                <a:schemeClr val="bg2"/>
              </a:gs>
              <a:gs pos="39000">
                <a:schemeClr val="bg2">
                  <a:alpha val="0"/>
                </a:schemeClr>
              </a:gs>
            </a:gsLst>
            <a:lin ang="13500000" scaled="1"/>
            <a:tileRect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>
            <p:custDataLst>
              <p:tags r:id="rId5"/>
            </p:custDataLst>
          </p:nvPr>
        </p:nvSpPr>
        <p:spPr>
          <a:xfrm>
            <a:off x="0" y="6351259"/>
            <a:ext cx="12192000" cy="506741"/>
          </a:xfrm>
          <a:prstGeom prst="rect">
            <a:avLst/>
          </a:prstGeom>
          <a:gradFill flip="none" rotWithShape="1">
            <a:gsLst>
              <a:gs pos="19000">
                <a:schemeClr val="accent1"/>
              </a:gs>
              <a:gs pos="83000">
                <a:schemeClr val="accent2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800" b="1"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 userDrawn="1">
            <p:custDataLst>
              <p:tags r:id="rId6"/>
            </p:custDataLst>
          </p:nvPr>
        </p:nvCxnSpPr>
        <p:spPr>
          <a:xfrm>
            <a:off x="695960" y="6605101"/>
            <a:ext cx="10077450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7"/>
            </p:custDataLst>
          </p:nvPr>
        </p:nvCxnSpPr>
        <p:spPr>
          <a:xfrm flipH="1">
            <a:off x="10945019" y="6605101"/>
            <a:ext cx="573881" cy="0"/>
          </a:xfrm>
          <a:prstGeom prst="line">
            <a:avLst/>
          </a:prstGeom>
          <a:ln w="22225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>
            <p:custDataLst>
              <p:tags r:id="rId8"/>
            </p:custDataLst>
          </p:nvPr>
        </p:nvSpPr>
        <p:spPr>
          <a:xfrm>
            <a:off x="1065726" y="86732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9"/>
            </p:custDataLst>
          </p:nvPr>
        </p:nvSpPr>
        <p:spPr>
          <a:xfrm>
            <a:off x="1471998" y="867326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10"/>
            </p:custDataLst>
          </p:nvPr>
        </p:nvSpPr>
        <p:spPr>
          <a:xfrm>
            <a:off x="1675135" y="867326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1"/>
            </p:custDataLst>
          </p:nvPr>
        </p:nvSpPr>
        <p:spPr>
          <a:xfrm>
            <a:off x="1268862" y="867326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12"/>
            </p:custDataLst>
          </p:nvPr>
        </p:nvSpPr>
        <p:spPr>
          <a:xfrm>
            <a:off x="1" y="1"/>
            <a:ext cx="1320207" cy="1156508"/>
          </a:xfrm>
          <a:custGeom>
            <a:avLst/>
            <a:gdLst>
              <a:gd name="connsiteX0" fmla="*/ 0 w 1809977"/>
              <a:gd name="connsiteY0" fmla="*/ 0 h 1585549"/>
              <a:gd name="connsiteX1" fmla="*/ 1809977 w 1809977"/>
              <a:gd name="connsiteY1" fmla="*/ 0 h 1585549"/>
              <a:gd name="connsiteX2" fmla="*/ 1801326 w 1809977"/>
              <a:gd name="connsiteY2" fmla="*/ 56684 h 1585549"/>
              <a:gd name="connsiteX3" fmla="*/ 116835 w 1809977"/>
              <a:gd name="connsiteY3" fmla="*/ 1579650 h 1585549"/>
              <a:gd name="connsiteX4" fmla="*/ 0 w 1809977"/>
              <a:gd name="connsiteY4" fmla="*/ 1585549 h 158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977" h="1585549">
                <a:moveTo>
                  <a:pt x="0" y="0"/>
                </a:moveTo>
                <a:lnTo>
                  <a:pt x="1809977" y="0"/>
                </a:lnTo>
                <a:lnTo>
                  <a:pt x="1801326" y="56684"/>
                </a:lnTo>
                <a:cubicBezTo>
                  <a:pt x="1635100" y="869008"/>
                  <a:pt x="955821" y="1494446"/>
                  <a:pt x="116835" y="1579650"/>
                </a:cubicBezTo>
                <a:lnTo>
                  <a:pt x="0" y="1585549"/>
                </a:lnTo>
                <a:close/>
              </a:path>
            </a:pathLst>
          </a:custGeom>
          <a:gradFill flip="none" rotWithShape="1">
            <a:gsLst>
              <a:gs pos="20000">
                <a:schemeClr val="accent2">
                  <a:alpha val="0"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 userDrawn="1">
            <p:custDataLst>
              <p:tags r:id="rId13"/>
            </p:custDataLst>
          </p:nvPr>
        </p:nvSpPr>
        <p:spPr>
          <a:xfrm flipH="1" flipV="1">
            <a:off x="6581827" y="572963"/>
            <a:ext cx="4505466" cy="4505466"/>
          </a:xfrm>
          <a:prstGeom prst="arc">
            <a:avLst>
              <a:gd name="adj1" fmla="val 8263304"/>
              <a:gd name="adj2" fmla="val 8979118"/>
            </a:avLst>
          </a:prstGeom>
          <a:solidFill>
            <a:schemeClr val="bg2">
              <a:alpha val="0"/>
            </a:schemeClr>
          </a:solidFill>
          <a:ln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>
            <p:custDataLst>
              <p:tags r:id="rId14"/>
            </p:custDataLst>
          </p:nvPr>
        </p:nvSpPr>
        <p:spPr>
          <a:xfrm>
            <a:off x="7819164" y="890328"/>
            <a:ext cx="334236" cy="334236"/>
          </a:xfrm>
          <a:prstGeom prst="ellipse">
            <a:avLst/>
          </a:prstGeom>
          <a:gradFill>
            <a:gsLst>
              <a:gs pos="95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>
            <p:custDataLst>
              <p:tags r:id="rId15"/>
            </p:custDataLst>
          </p:nvPr>
        </p:nvSpPr>
        <p:spPr>
          <a:xfrm>
            <a:off x="10137187" y="3838727"/>
            <a:ext cx="1174493" cy="1174493"/>
          </a:xfrm>
          <a:prstGeom prst="ellipse">
            <a:avLst/>
          </a:prstGeom>
          <a:gradFill>
            <a:gsLst>
              <a:gs pos="100000">
                <a:schemeClr val="accent2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>
            <p:custDataLst>
              <p:tags r:id="rId16"/>
            </p:custDataLst>
          </p:nvPr>
        </p:nvSpPr>
        <p:spPr>
          <a:xfrm>
            <a:off x="10741220" y="2120901"/>
            <a:ext cx="828798" cy="828798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52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 userDrawn="1">
            <p:custDataLst>
              <p:tags r:id="rId17"/>
            </p:custDataLst>
          </p:nvPr>
        </p:nvSpPr>
        <p:spPr>
          <a:xfrm>
            <a:off x="1054100" y="4624668"/>
            <a:ext cx="1889646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b="1" dirty="0">
              <a:latin typeface="+mj-ea"/>
              <a:ea typeface="+mj-ea"/>
              <a:sym typeface="+mn-ea"/>
            </a:endParaRPr>
          </a:p>
        </p:txBody>
      </p:sp>
      <p:pic>
        <p:nvPicPr>
          <p:cNvPr id="30" name="图形 29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700000">
            <a:off x="1360596" y="4813301"/>
            <a:ext cx="162734" cy="16273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4"/>
            </p:custDataLst>
          </p:nvPr>
        </p:nvSpPr>
        <p:spPr>
          <a:xfrm>
            <a:off x="1054102" y="1589837"/>
            <a:ext cx="6093417" cy="2294852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25"/>
            </p:custDataLst>
          </p:nvPr>
        </p:nvSpPr>
        <p:spPr>
          <a:xfrm>
            <a:off x="8479674" y="654348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="0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26"/>
            </p:custDataLst>
          </p:nvPr>
        </p:nvSpPr>
        <p:spPr>
          <a:xfrm>
            <a:off x="1713688" y="4624668"/>
            <a:ext cx="2880000" cy="54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2"/>
            </a:solidFill>
          </a:ln>
          <a:effectLst>
            <a:outerShdw blurRad="101600" dist="101600" dir="2700000" algn="tl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dirty="0">
                <a:solidFill>
                  <a:srgbClr val="031A2F"/>
                </a:solidFill>
                <a:latin typeface="+mn-ea"/>
                <a:ea typeface="+mn-ea"/>
              </a:defRPr>
            </a:lvl1pPr>
          </a:lstStyle>
          <a:p>
            <a:pPr marL="0" lvl="0" algn="ctr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accent2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10122177" y="390350"/>
            <a:ext cx="1224507" cy="1224507"/>
          </a:xfrm>
          <a:prstGeom prst="ellipse">
            <a:avLst/>
          </a:prstGeom>
          <a:gradFill>
            <a:gsLst>
              <a:gs pos="100000">
                <a:schemeClr val="accent2">
                  <a:alpha val="70000"/>
                </a:schemeClr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4"/>
            </p:custDataLst>
          </p:nvPr>
        </p:nvSpPr>
        <p:spPr>
          <a:xfrm>
            <a:off x="10315575" y="527100"/>
            <a:ext cx="1876425" cy="1444245"/>
          </a:xfrm>
          <a:custGeom>
            <a:avLst/>
            <a:gdLst>
              <a:gd name="connsiteX0" fmla="*/ 1762548 w 1762548"/>
              <a:gd name="connsiteY0" fmla="*/ 0 h 1540757"/>
              <a:gd name="connsiteX1" fmla="*/ 1762548 w 1762548"/>
              <a:gd name="connsiteY1" fmla="*/ 1540757 h 1540757"/>
              <a:gd name="connsiteX2" fmla="*/ 0 w 1762548"/>
              <a:gd name="connsiteY2" fmla="*/ 1540757 h 1540757"/>
              <a:gd name="connsiteX3" fmla="*/ 18169 w 1762548"/>
              <a:gd name="connsiteY3" fmla="*/ 1421710 h 1540757"/>
              <a:gd name="connsiteX4" fmla="*/ 1762548 w 1762548"/>
              <a:gd name="connsiteY4" fmla="*/ 0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548" h="1540757">
                <a:moveTo>
                  <a:pt x="1762548" y="0"/>
                </a:moveTo>
                <a:lnTo>
                  <a:pt x="1762548" y="1540757"/>
                </a:lnTo>
                <a:lnTo>
                  <a:pt x="0" y="1540757"/>
                </a:lnTo>
                <a:lnTo>
                  <a:pt x="18169" y="1421710"/>
                </a:lnTo>
                <a:cubicBezTo>
                  <a:pt x="184199" y="610342"/>
                  <a:pt x="902097" y="0"/>
                  <a:pt x="1762548" y="0"/>
                </a:cubicBezTo>
                <a:close/>
              </a:path>
            </a:pathLst>
          </a:custGeom>
          <a:gradFill flip="none" rotWithShape="1">
            <a:gsLst>
              <a:gs pos="71000">
                <a:schemeClr val="bg1">
                  <a:alpha val="68000"/>
                </a:schemeClr>
              </a:gs>
              <a:gs pos="50000">
                <a:schemeClr val="bg1">
                  <a:alpha val="5000"/>
                </a:schemeClr>
              </a:gs>
            </a:gsLst>
            <a:lin ang="13500000" scaled="1"/>
            <a:tileRect/>
          </a:gradFill>
          <a:ln w="6350">
            <a:gradFill flip="none" rotWithShape="1">
              <a:gsLst>
                <a:gs pos="17000">
                  <a:schemeClr val="bg2"/>
                </a:gs>
                <a:gs pos="30000">
                  <a:schemeClr val="bg2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" name="矩形 30"/>
          <p:cNvSpPr/>
          <p:nvPr userDrawn="1">
            <p:custDataLst>
              <p:tags r:id="rId5"/>
            </p:custDataLst>
          </p:nvPr>
        </p:nvSpPr>
        <p:spPr>
          <a:xfrm>
            <a:off x="0" y="1893811"/>
            <a:ext cx="12192000" cy="4964189"/>
          </a:xfrm>
          <a:prstGeom prst="rect">
            <a:avLst/>
          </a:prstGeom>
          <a:gradFill>
            <a:gsLst>
              <a:gs pos="95000">
                <a:srgbClr val="FEFEFF">
                  <a:alpha val="100000"/>
                </a:srgbClr>
              </a:gs>
              <a:gs pos="0">
                <a:srgbClr val="E6EFFE">
                  <a:alpha val="100000"/>
                  <a:lumMod val="5000"/>
                  <a:lumOff val="9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>
            <p:custDataLst>
              <p:tags r:id="rId6"/>
            </p:custDataLst>
          </p:nvPr>
        </p:nvSpPr>
        <p:spPr>
          <a:xfrm>
            <a:off x="0" y="6585002"/>
            <a:ext cx="12192000" cy="27299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7"/>
            </p:custDataLst>
          </p:nvPr>
        </p:nvSpPr>
        <p:spPr>
          <a:xfrm>
            <a:off x="2" y="2"/>
            <a:ext cx="891201" cy="780696"/>
          </a:xfrm>
          <a:custGeom>
            <a:avLst/>
            <a:gdLst>
              <a:gd name="connsiteX0" fmla="*/ 0 w 1809977"/>
              <a:gd name="connsiteY0" fmla="*/ 0 h 1585549"/>
              <a:gd name="connsiteX1" fmla="*/ 1809977 w 1809977"/>
              <a:gd name="connsiteY1" fmla="*/ 0 h 1585549"/>
              <a:gd name="connsiteX2" fmla="*/ 1801326 w 1809977"/>
              <a:gd name="connsiteY2" fmla="*/ 56684 h 1585549"/>
              <a:gd name="connsiteX3" fmla="*/ 116835 w 1809977"/>
              <a:gd name="connsiteY3" fmla="*/ 1579650 h 1585549"/>
              <a:gd name="connsiteX4" fmla="*/ 0 w 1809977"/>
              <a:gd name="connsiteY4" fmla="*/ 1585549 h 158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977" h="1585549">
                <a:moveTo>
                  <a:pt x="0" y="0"/>
                </a:moveTo>
                <a:lnTo>
                  <a:pt x="1809977" y="0"/>
                </a:lnTo>
                <a:lnTo>
                  <a:pt x="1801326" y="56684"/>
                </a:lnTo>
                <a:cubicBezTo>
                  <a:pt x="1635100" y="869008"/>
                  <a:pt x="955821" y="1494446"/>
                  <a:pt x="116835" y="1579650"/>
                </a:cubicBezTo>
                <a:lnTo>
                  <a:pt x="0" y="1585549"/>
                </a:lnTo>
                <a:close/>
              </a:path>
            </a:pathLst>
          </a:custGeom>
          <a:gradFill flip="none" rotWithShape="1">
            <a:gsLst>
              <a:gs pos="20000">
                <a:schemeClr val="accent2">
                  <a:alpha val="0"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>
            <a:off x="8346055" y="1014463"/>
            <a:ext cx="106363" cy="1063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>
            <a:off x="8708679" y="1014463"/>
            <a:ext cx="106363" cy="1063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>
            <a:off x="8889990" y="1014463"/>
            <a:ext cx="106363" cy="106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>
            <p:custDataLst>
              <p:tags r:id="rId11"/>
            </p:custDataLst>
          </p:nvPr>
        </p:nvSpPr>
        <p:spPr>
          <a:xfrm>
            <a:off x="8527367" y="1014463"/>
            <a:ext cx="106363" cy="106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5"/>
            </p:custDataLst>
          </p:nvPr>
        </p:nvSpPr>
        <p:spPr>
          <a:xfrm>
            <a:off x="1066800" y="527100"/>
            <a:ext cx="1760105" cy="1081088"/>
          </a:xfrm>
        </p:spPr>
        <p:txBody>
          <a:bodyPr wrap="square" anchor="ctr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3700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accent2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: 形状 4"/>
          <p:cNvSpPr/>
          <p:nvPr userDrawn="1">
            <p:custDataLst>
              <p:tags r:id="rId3"/>
            </p:custDataLst>
          </p:nvPr>
        </p:nvSpPr>
        <p:spPr>
          <a:xfrm>
            <a:off x="11163935" y="5203190"/>
            <a:ext cx="1028065" cy="1173480"/>
          </a:xfrm>
          <a:custGeom>
            <a:avLst/>
            <a:gdLst>
              <a:gd name="connsiteX0" fmla="*/ 1028065 w 1028065"/>
              <a:gd name="connsiteY0" fmla="*/ 0 h 1173480"/>
              <a:gd name="connsiteX1" fmla="*/ 1028065 w 1028065"/>
              <a:gd name="connsiteY1" fmla="*/ 1173480 h 1173480"/>
              <a:gd name="connsiteX2" fmla="*/ 0 w 1028065"/>
              <a:gd name="connsiteY2" fmla="*/ 1173480 h 1173480"/>
              <a:gd name="connsiteX3" fmla="*/ 3825 w 1028065"/>
              <a:gd name="connsiteY3" fmla="*/ 1097731 h 1173480"/>
              <a:gd name="connsiteX4" fmla="*/ 991311 w 1028065"/>
              <a:gd name="connsiteY4" fmla="*/ 5608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065" h="1173480">
                <a:moveTo>
                  <a:pt x="1028065" y="0"/>
                </a:moveTo>
                <a:lnTo>
                  <a:pt x="1028065" y="1173480"/>
                </a:lnTo>
                <a:lnTo>
                  <a:pt x="0" y="1173480"/>
                </a:lnTo>
                <a:lnTo>
                  <a:pt x="3825" y="1097731"/>
                </a:lnTo>
                <a:cubicBezTo>
                  <a:pt x="59071" y="553783"/>
                  <a:pt x="464603" y="113379"/>
                  <a:pt x="991311" y="5608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0"/>
                </a:schemeClr>
              </a:gs>
              <a:gs pos="85000">
                <a:schemeClr val="bg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 flipH="1">
            <a:off x="2304848" y="959828"/>
            <a:ext cx="2704621" cy="2704620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52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5"/>
            </p:custDataLst>
          </p:nvPr>
        </p:nvSpPr>
        <p:spPr>
          <a:xfrm flipH="1">
            <a:off x="0" y="922053"/>
            <a:ext cx="4260648" cy="5935948"/>
          </a:xfrm>
          <a:custGeom>
            <a:avLst/>
            <a:gdLst>
              <a:gd name="connsiteX0" fmla="*/ 3740150 w 3740150"/>
              <a:gd name="connsiteY0" fmla="*/ 0 h 5210789"/>
              <a:gd name="connsiteX1" fmla="*/ 3740150 w 3740150"/>
              <a:gd name="connsiteY1" fmla="*/ 5210789 h 5210789"/>
              <a:gd name="connsiteX2" fmla="*/ 301051 w 3740150"/>
              <a:gd name="connsiteY2" fmla="*/ 5210789 h 5210789"/>
              <a:gd name="connsiteX3" fmla="*/ 293920 w 3740150"/>
              <a:gd name="connsiteY3" fmla="*/ 5195985 h 5210789"/>
              <a:gd name="connsiteX4" fmla="*/ 0 w 3740150"/>
              <a:gd name="connsiteY4" fmla="*/ 3740150 h 5210789"/>
              <a:gd name="connsiteX5" fmla="*/ 3740150 w 3740150"/>
              <a:gd name="connsiteY5" fmla="*/ 0 h 521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150" h="5210789">
                <a:moveTo>
                  <a:pt x="3740150" y="0"/>
                </a:moveTo>
                <a:lnTo>
                  <a:pt x="3740150" y="5210789"/>
                </a:lnTo>
                <a:lnTo>
                  <a:pt x="301051" y="5210789"/>
                </a:lnTo>
                <a:lnTo>
                  <a:pt x="293920" y="5195985"/>
                </a:lnTo>
                <a:cubicBezTo>
                  <a:pt x="104658" y="4748520"/>
                  <a:pt x="0" y="4256557"/>
                  <a:pt x="0" y="3740150"/>
                </a:cubicBezTo>
                <a:cubicBezTo>
                  <a:pt x="0" y="1674522"/>
                  <a:pt x="1674522" y="0"/>
                  <a:pt x="3740150" y="0"/>
                </a:cubicBezTo>
                <a:close/>
              </a:path>
            </a:pathLst>
          </a:custGeom>
          <a:gradFill flip="none" rotWithShape="1">
            <a:gsLst>
              <a:gs pos="88000">
                <a:schemeClr val="bg2"/>
              </a:gs>
              <a:gs pos="39000">
                <a:schemeClr val="bg2">
                  <a:alpha val="0"/>
                </a:schemeClr>
              </a:gs>
            </a:gsLst>
            <a:lin ang="13500000" scaled="1"/>
            <a:tileRect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6351259"/>
            <a:ext cx="12192000" cy="506741"/>
          </a:xfrm>
          <a:prstGeom prst="rect">
            <a:avLst/>
          </a:prstGeom>
          <a:gradFill flip="none" rotWithShape="1">
            <a:gsLst>
              <a:gs pos="19000">
                <a:schemeClr val="accent1"/>
              </a:gs>
              <a:gs pos="83000">
                <a:schemeClr val="accent2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 userDrawn="1">
            <p:custDataLst>
              <p:tags r:id="rId7"/>
            </p:custDataLst>
          </p:nvPr>
        </p:nvSpPr>
        <p:spPr>
          <a:xfrm>
            <a:off x="1777048" y="3626673"/>
            <a:ext cx="1055600" cy="1055600"/>
          </a:xfrm>
          <a:prstGeom prst="ellipse">
            <a:avLst/>
          </a:prstGeom>
          <a:gradFill>
            <a:gsLst>
              <a:gs pos="95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8"/>
            </p:custDataLst>
          </p:nvPr>
        </p:nvSpPr>
        <p:spPr>
          <a:xfrm>
            <a:off x="1675814" y="673304"/>
            <a:ext cx="436971" cy="436971"/>
          </a:xfrm>
          <a:prstGeom prst="ellipse">
            <a:avLst/>
          </a:prstGeom>
          <a:gradFill>
            <a:gsLst>
              <a:gs pos="95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>
            <p:custDataLst>
              <p:tags r:id="rId9"/>
            </p:custDataLst>
          </p:nvPr>
        </p:nvSpPr>
        <p:spPr>
          <a:xfrm flipH="1">
            <a:off x="10690611" y="5145127"/>
            <a:ext cx="92066" cy="92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0"/>
            </p:custDataLst>
          </p:nvPr>
        </p:nvSpPr>
        <p:spPr>
          <a:xfrm flipH="1">
            <a:off x="10376728" y="5145127"/>
            <a:ext cx="92066" cy="92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1"/>
            </p:custDataLst>
          </p:nvPr>
        </p:nvSpPr>
        <p:spPr>
          <a:xfrm flipH="1">
            <a:off x="10219788" y="5145127"/>
            <a:ext cx="92066" cy="920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2"/>
            </p:custDataLst>
          </p:nvPr>
        </p:nvSpPr>
        <p:spPr>
          <a:xfrm flipH="1">
            <a:off x="10533670" y="5145127"/>
            <a:ext cx="92066" cy="92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5305909" y="3019881"/>
            <a:ext cx="5466468" cy="2055473"/>
          </a:xfrm>
        </p:spPr>
        <p:txBody>
          <a:bodyPr wrap="square" anchor="t" anchorCtr="0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5303509" y="1110275"/>
            <a:ext cx="5466468" cy="1813863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8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>
            <p:custDataLst>
              <p:tags r:id="rId18"/>
            </p:custDataLst>
          </p:nvPr>
        </p:nvCxnSpPr>
        <p:spPr>
          <a:xfrm>
            <a:off x="695960" y="6605101"/>
            <a:ext cx="10077450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9"/>
            </p:custDataLst>
          </p:nvPr>
        </p:nvCxnSpPr>
        <p:spPr>
          <a:xfrm flipH="1">
            <a:off x="10945019" y="6605101"/>
            <a:ext cx="573881" cy="0"/>
          </a:xfrm>
          <a:prstGeom prst="line">
            <a:avLst/>
          </a:prstGeom>
          <a:ln w="22225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accent2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367286" y="1479791"/>
            <a:ext cx="3240000" cy="3240000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52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4"/>
            </p:custDataLst>
          </p:nvPr>
        </p:nvSpPr>
        <p:spPr>
          <a:xfrm>
            <a:off x="8451850" y="1632262"/>
            <a:ext cx="3740150" cy="5210789"/>
          </a:xfrm>
          <a:custGeom>
            <a:avLst/>
            <a:gdLst>
              <a:gd name="connsiteX0" fmla="*/ 3740150 w 3740150"/>
              <a:gd name="connsiteY0" fmla="*/ 0 h 5210789"/>
              <a:gd name="connsiteX1" fmla="*/ 3740150 w 3740150"/>
              <a:gd name="connsiteY1" fmla="*/ 5210789 h 5210789"/>
              <a:gd name="connsiteX2" fmla="*/ 301051 w 3740150"/>
              <a:gd name="connsiteY2" fmla="*/ 5210789 h 5210789"/>
              <a:gd name="connsiteX3" fmla="*/ 293920 w 3740150"/>
              <a:gd name="connsiteY3" fmla="*/ 5195985 h 5210789"/>
              <a:gd name="connsiteX4" fmla="*/ 0 w 3740150"/>
              <a:gd name="connsiteY4" fmla="*/ 3740150 h 5210789"/>
              <a:gd name="connsiteX5" fmla="*/ 3740150 w 3740150"/>
              <a:gd name="connsiteY5" fmla="*/ 0 h 521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150" h="5210789">
                <a:moveTo>
                  <a:pt x="3740150" y="0"/>
                </a:moveTo>
                <a:lnTo>
                  <a:pt x="3740150" y="5210789"/>
                </a:lnTo>
                <a:lnTo>
                  <a:pt x="301051" y="5210789"/>
                </a:lnTo>
                <a:lnTo>
                  <a:pt x="293920" y="5195985"/>
                </a:lnTo>
                <a:cubicBezTo>
                  <a:pt x="104658" y="4748520"/>
                  <a:pt x="0" y="4256557"/>
                  <a:pt x="0" y="3740150"/>
                </a:cubicBezTo>
                <a:cubicBezTo>
                  <a:pt x="0" y="1674522"/>
                  <a:pt x="1674522" y="0"/>
                  <a:pt x="3740150" y="0"/>
                </a:cubicBezTo>
                <a:close/>
              </a:path>
            </a:pathLst>
          </a:custGeom>
          <a:gradFill flip="none" rotWithShape="1">
            <a:gsLst>
              <a:gs pos="88000">
                <a:schemeClr val="bg2"/>
              </a:gs>
              <a:gs pos="39000">
                <a:schemeClr val="bg2">
                  <a:alpha val="0"/>
                </a:schemeClr>
              </a:gs>
            </a:gsLst>
            <a:lin ang="13500000" scaled="1"/>
            <a:tileRect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 userDrawn="1">
            <p:custDataLst>
              <p:tags r:id="rId5"/>
            </p:custDataLst>
          </p:nvPr>
        </p:nvSpPr>
        <p:spPr>
          <a:xfrm>
            <a:off x="0" y="6351259"/>
            <a:ext cx="12192000" cy="506741"/>
          </a:xfrm>
          <a:prstGeom prst="rect">
            <a:avLst/>
          </a:prstGeom>
          <a:gradFill flip="none" rotWithShape="1">
            <a:gsLst>
              <a:gs pos="19000">
                <a:schemeClr val="accent1"/>
              </a:gs>
              <a:gs pos="83000">
                <a:schemeClr val="accent2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800" b="1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 userDrawn="1">
            <p:custDataLst>
              <p:tags r:id="rId6"/>
            </p:custDataLst>
          </p:nvPr>
        </p:nvCxnSpPr>
        <p:spPr>
          <a:xfrm>
            <a:off x="695960" y="6605101"/>
            <a:ext cx="10077450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7"/>
            </p:custDataLst>
          </p:nvPr>
        </p:nvCxnSpPr>
        <p:spPr>
          <a:xfrm flipH="1">
            <a:off x="10945019" y="6605101"/>
            <a:ext cx="573881" cy="0"/>
          </a:xfrm>
          <a:prstGeom prst="line">
            <a:avLst/>
          </a:prstGeom>
          <a:ln w="22225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/>
          <p:cNvSpPr/>
          <p:nvPr userDrawn="1">
            <p:custDataLst>
              <p:tags r:id="rId8"/>
            </p:custDataLst>
          </p:nvPr>
        </p:nvSpPr>
        <p:spPr>
          <a:xfrm>
            <a:off x="1" y="1"/>
            <a:ext cx="1320207" cy="1156508"/>
          </a:xfrm>
          <a:custGeom>
            <a:avLst/>
            <a:gdLst>
              <a:gd name="connsiteX0" fmla="*/ 0 w 1809977"/>
              <a:gd name="connsiteY0" fmla="*/ 0 h 1585549"/>
              <a:gd name="connsiteX1" fmla="*/ 1809977 w 1809977"/>
              <a:gd name="connsiteY1" fmla="*/ 0 h 1585549"/>
              <a:gd name="connsiteX2" fmla="*/ 1801326 w 1809977"/>
              <a:gd name="connsiteY2" fmla="*/ 56684 h 1585549"/>
              <a:gd name="connsiteX3" fmla="*/ 116835 w 1809977"/>
              <a:gd name="connsiteY3" fmla="*/ 1579650 h 1585549"/>
              <a:gd name="connsiteX4" fmla="*/ 0 w 1809977"/>
              <a:gd name="connsiteY4" fmla="*/ 1585549 h 158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977" h="1585549">
                <a:moveTo>
                  <a:pt x="0" y="0"/>
                </a:moveTo>
                <a:lnTo>
                  <a:pt x="1809977" y="0"/>
                </a:lnTo>
                <a:lnTo>
                  <a:pt x="1801326" y="56684"/>
                </a:lnTo>
                <a:cubicBezTo>
                  <a:pt x="1635100" y="869008"/>
                  <a:pt x="955821" y="1494446"/>
                  <a:pt x="116835" y="1579650"/>
                </a:cubicBezTo>
                <a:lnTo>
                  <a:pt x="0" y="1585549"/>
                </a:lnTo>
                <a:close/>
              </a:path>
            </a:pathLst>
          </a:custGeom>
          <a:gradFill flip="none" rotWithShape="1">
            <a:gsLst>
              <a:gs pos="20000">
                <a:schemeClr val="accent2">
                  <a:alpha val="0"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 userDrawn="1">
            <p:custDataLst>
              <p:tags r:id="rId9"/>
            </p:custDataLst>
          </p:nvPr>
        </p:nvSpPr>
        <p:spPr>
          <a:xfrm flipH="1" flipV="1">
            <a:off x="6581827" y="572963"/>
            <a:ext cx="4505466" cy="4505466"/>
          </a:xfrm>
          <a:prstGeom prst="arc">
            <a:avLst>
              <a:gd name="adj1" fmla="val 8263304"/>
              <a:gd name="adj2" fmla="val 8979118"/>
            </a:avLst>
          </a:prstGeom>
          <a:solidFill>
            <a:schemeClr val="bg2">
              <a:alpha val="0"/>
            </a:schemeClr>
          </a:solidFill>
          <a:ln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>
            <p:custDataLst>
              <p:tags r:id="rId10"/>
            </p:custDataLst>
          </p:nvPr>
        </p:nvSpPr>
        <p:spPr>
          <a:xfrm>
            <a:off x="7819164" y="890328"/>
            <a:ext cx="334236" cy="334236"/>
          </a:xfrm>
          <a:prstGeom prst="ellipse">
            <a:avLst/>
          </a:prstGeom>
          <a:gradFill>
            <a:gsLst>
              <a:gs pos="95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4"/>
            </p:custDataLst>
          </p:nvPr>
        </p:nvSpPr>
        <p:spPr>
          <a:xfrm>
            <a:off x="1063228" y="1775895"/>
            <a:ext cx="5235972" cy="2024362"/>
          </a:xfr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8473202" y="667501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="0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2" name="椭圆 21"/>
          <p:cNvSpPr/>
          <p:nvPr userDrawn="1">
            <p:custDataLst>
              <p:tags r:id="rId16"/>
            </p:custDataLst>
          </p:nvPr>
        </p:nvSpPr>
        <p:spPr>
          <a:xfrm>
            <a:off x="1074851" y="86732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>
            <p:custDataLst>
              <p:tags r:id="rId17"/>
            </p:custDataLst>
          </p:nvPr>
        </p:nvSpPr>
        <p:spPr>
          <a:xfrm>
            <a:off x="1481123" y="867326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>
            <p:custDataLst>
              <p:tags r:id="rId18"/>
            </p:custDataLst>
          </p:nvPr>
        </p:nvSpPr>
        <p:spPr>
          <a:xfrm>
            <a:off x="1684260" y="867326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>
            <p:custDataLst>
              <p:tags r:id="rId19"/>
            </p:custDataLst>
          </p:nvPr>
        </p:nvSpPr>
        <p:spPr>
          <a:xfrm>
            <a:off x="1277987" y="867326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>
            <p:custDataLst>
              <p:tags r:id="rId20"/>
            </p:custDataLst>
          </p:nvPr>
        </p:nvSpPr>
        <p:spPr>
          <a:xfrm>
            <a:off x="10137187" y="3838727"/>
            <a:ext cx="1174493" cy="1174493"/>
          </a:xfrm>
          <a:prstGeom prst="ellipse">
            <a:avLst/>
          </a:prstGeom>
          <a:gradFill>
            <a:gsLst>
              <a:gs pos="100000">
                <a:schemeClr val="accent2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>
            <p:custDataLst>
              <p:tags r:id="rId21"/>
            </p:custDataLst>
          </p:nvPr>
        </p:nvSpPr>
        <p:spPr>
          <a:xfrm>
            <a:off x="10741220" y="2120901"/>
            <a:ext cx="828798" cy="828798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52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 userDrawn="1">
            <p:custDataLst>
              <p:tags r:id="rId22"/>
            </p:custDataLst>
          </p:nvPr>
        </p:nvSpPr>
        <p:spPr>
          <a:xfrm>
            <a:off x="1054100" y="4624668"/>
            <a:ext cx="1889646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b="1" dirty="0">
              <a:latin typeface="+mj-ea"/>
              <a:ea typeface="+mj-ea"/>
              <a:sym typeface="+mn-ea"/>
            </a:endParaRPr>
          </a:p>
        </p:txBody>
      </p:sp>
      <p:pic>
        <p:nvPicPr>
          <p:cNvPr id="33" name="图形 32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700000">
            <a:off x="1360596" y="4813301"/>
            <a:ext cx="162734" cy="162734"/>
          </a:xfrm>
          <a:prstGeom prst="rect">
            <a:avLst/>
          </a:prstGeom>
        </p:spPr>
      </p:pic>
      <p:sp>
        <p:nvSpPr>
          <p:cNvPr id="34" name="署名占位符 10"/>
          <p:cNvSpPr>
            <a:spLocks noGrp="1"/>
          </p:cNvSpPr>
          <p:nvPr>
            <p:ph type="body" sz="quarter" idx="17" hasCustomPrompt="1"/>
            <p:custDataLst>
              <p:tags r:id="rId26"/>
            </p:custDataLst>
          </p:nvPr>
        </p:nvSpPr>
        <p:spPr>
          <a:xfrm>
            <a:off x="1713688" y="4624668"/>
            <a:ext cx="2880000" cy="54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bg2"/>
            </a:solidFill>
          </a:ln>
          <a:effectLst>
            <a:outerShdw blurRad="101600" dist="101600" dir="2700000" algn="tl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dirty="0">
                <a:solidFill>
                  <a:srgbClr val="031A2F"/>
                </a:solidFill>
                <a:latin typeface="+mn-ea"/>
                <a:ea typeface="+mn-ea"/>
              </a:defRPr>
            </a:lvl1pPr>
          </a:lstStyle>
          <a:p>
            <a:pPr marL="0" lvl="0" algn="ctr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3.xml"/><Relationship Id="rId18" Type="http://schemas.openxmlformats.org/officeDocument/2006/relationships/tags" Target="../tags/tag182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3700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13"/>
            </p:custDataLst>
          </p:nvPr>
        </p:nvSpPr>
        <p:spPr>
          <a:xfrm>
            <a:off x="10767139" y="296501"/>
            <a:ext cx="742236" cy="742238"/>
          </a:xfrm>
          <a:prstGeom prst="ellipse">
            <a:avLst/>
          </a:prstGeom>
          <a:gradFill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14"/>
            </p:custDataLst>
          </p:nvPr>
        </p:nvSpPr>
        <p:spPr>
          <a:xfrm>
            <a:off x="10975832" y="261411"/>
            <a:ext cx="1216167" cy="936058"/>
          </a:xfrm>
          <a:custGeom>
            <a:avLst/>
            <a:gdLst>
              <a:gd name="connsiteX0" fmla="*/ 1762548 w 1762548"/>
              <a:gd name="connsiteY0" fmla="*/ 0 h 1540757"/>
              <a:gd name="connsiteX1" fmla="*/ 1762548 w 1762548"/>
              <a:gd name="connsiteY1" fmla="*/ 1540757 h 1540757"/>
              <a:gd name="connsiteX2" fmla="*/ 0 w 1762548"/>
              <a:gd name="connsiteY2" fmla="*/ 1540757 h 1540757"/>
              <a:gd name="connsiteX3" fmla="*/ 18169 w 1762548"/>
              <a:gd name="connsiteY3" fmla="*/ 1421710 h 1540757"/>
              <a:gd name="connsiteX4" fmla="*/ 1762548 w 1762548"/>
              <a:gd name="connsiteY4" fmla="*/ 0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548" h="1540757">
                <a:moveTo>
                  <a:pt x="1762548" y="0"/>
                </a:moveTo>
                <a:lnTo>
                  <a:pt x="1762548" y="1540757"/>
                </a:lnTo>
                <a:lnTo>
                  <a:pt x="0" y="1540757"/>
                </a:lnTo>
                <a:lnTo>
                  <a:pt x="18169" y="1421710"/>
                </a:lnTo>
                <a:cubicBezTo>
                  <a:pt x="184199" y="610342"/>
                  <a:pt x="902097" y="0"/>
                  <a:pt x="1762548" y="0"/>
                </a:cubicBezTo>
                <a:close/>
              </a:path>
            </a:pathLst>
          </a:custGeom>
          <a:gradFill flip="none" rotWithShape="1">
            <a:gsLst>
              <a:gs pos="83000">
                <a:schemeClr val="bg1">
                  <a:alpha val="50000"/>
                </a:schemeClr>
              </a:gs>
              <a:gs pos="39000">
                <a:schemeClr val="bg1">
                  <a:alpha val="5000"/>
                </a:schemeClr>
              </a:gs>
            </a:gsLst>
            <a:lin ang="13500000" scaled="1"/>
            <a:tileRect/>
          </a:gradFill>
          <a:ln w="6350">
            <a:gradFill flip="none" rotWithShape="1">
              <a:gsLst>
                <a:gs pos="17000">
                  <a:schemeClr val="bg1"/>
                </a:gs>
                <a:gs pos="43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>
            <p:custDataLst>
              <p:tags r:id="rId15"/>
            </p:custDataLst>
          </p:nvPr>
        </p:nvSpPr>
        <p:spPr>
          <a:xfrm>
            <a:off x="0" y="6585002"/>
            <a:ext cx="12192000" cy="27299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9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image" Target="../media/image4.png"/><Relationship Id="rId2" Type="http://schemas.openxmlformats.org/officeDocument/2006/relationships/tags" Target="../tags/tag224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5.png"/><Relationship Id="rId2" Type="http://schemas.openxmlformats.org/officeDocument/2006/relationships/tags" Target="../tags/tag232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3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image" Target="../media/image8.jpeg"/><Relationship Id="rId12" Type="http://schemas.openxmlformats.org/officeDocument/2006/relationships/tags" Target="../tags/tag251.xml"/><Relationship Id="rId11" Type="http://schemas.openxmlformats.org/officeDocument/2006/relationships/image" Target="../media/image7.png"/><Relationship Id="rId10" Type="http://schemas.openxmlformats.org/officeDocument/2006/relationships/tags" Target="../tags/tag250.xml"/><Relationship Id="rId1" Type="http://schemas.openxmlformats.org/officeDocument/2006/relationships/tags" Target="../tags/tag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荧光法细胞计数软件开发</a:t>
            </a:r>
            <a:endParaRPr lang="zh-CN" altLang="en-US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浙江大学杭州国际科创</a:t>
            </a:r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t>高驰</a:t>
            </a: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096000" y="3000143"/>
            <a:ext cx="0" cy="2336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2339086" y="2911332"/>
            <a:ext cx="1170414" cy="1170414"/>
          </a:xfrm>
          <a:prstGeom prst="ellipse">
            <a:avLst/>
          </a:prstGeom>
          <a:gradFill flip="none" rotWithShape="1">
            <a:gsLst>
              <a:gs pos="17000">
                <a:schemeClr val="accent1"/>
              </a:gs>
              <a:gs pos="72000">
                <a:schemeClr val="accent2"/>
              </a:gs>
            </a:gsLst>
            <a:lin ang="13500000" scaled="1"/>
            <a:tileRect/>
          </a:gradFill>
          <a:ln>
            <a:noFill/>
          </a:ln>
          <a:effectLst>
            <a:outerShdw blurRad="190500" dist="190500" dir="2700000" sx="98000" sy="98000" algn="tl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+mn-ea"/>
                <a:sym typeface="+mn-ea"/>
              </a:rPr>
              <a:t>01</a:t>
            </a:r>
            <a:endParaRPr lang="en-US" altLang="zh-CN" sz="3200" b="1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10" name="标题 1"/>
          <p:cNvSpPr txBox="1"/>
          <p:nvPr>
            <p:custDataLst>
              <p:tags r:id="rId4"/>
            </p:custDataLst>
          </p:nvPr>
        </p:nvSpPr>
        <p:spPr>
          <a:xfrm>
            <a:off x="1404136" y="4373403"/>
            <a:ext cx="3040316" cy="965286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dk2"/>
                </a:solidFill>
                <a:latin typeface="+mn-ea"/>
                <a:ea typeface="+mn-ea"/>
              </a:rPr>
              <a:t>系统架构设计</a:t>
            </a:r>
            <a:endParaRPr lang="zh-CN" altLang="en-US" sz="2400" dirty="0">
              <a:solidFill>
                <a:schemeClr val="dk2"/>
              </a:solidFill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8682500" y="2911332"/>
            <a:ext cx="1170414" cy="1170414"/>
          </a:xfrm>
          <a:prstGeom prst="ellipse">
            <a:avLst/>
          </a:prstGeom>
          <a:gradFill flip="none" rotWithShape="1">
            <a:gsLst>
              <a:gs pos="17000">
                <a:schemeClr val="accent1"/>
              </a:gs>
              <a:gs pos="72000">
                <a:schemeClr val="accent2"/>
              </a:gs>
            </a:gsLst>
            <a:lin ang="13500000" scaled="1"/>
            <a:tileRect/>
          </a:gradFill>
          <a:ln>
            <a:noFill/>
          </a:ln>
          <a:effectLst>
            <a:outerShdw blurRad="190500" dist="190500" dir="2700000" sx="98000" sy="98000" algn="tl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+mn-ea"/>
                <a:sym typeface="+mn-ea"/>
              </a:rPr>
              <a:t>02</a:t>
            </a:r>
            <a:endParaRPr lang="en-US" altLang="zh-CN" sz="3200" b="1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12" name="标题 1"/>
          <p:cNvSpPr txBox="1"/>
          <p:nvPr>
            <p:custDataLst>
              <p:tags r:id="rId6"/>
            </p:custDataLst>
          </p:nvPr>
        </p:nvSpPr>
        <p:spPr>
          <a:xfrm>
            <a:off x="7747550" y="4373403"/>
            <a:ext cx="3040316" cy="965286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dk2"/>
                </a:solidFill>
                <a:latin typeface="+mn-ea"/>
                <a:ea typeface="+mn-ea"/>
              </a:rPr>
              <a:t>软件测试与优化</a:t>
            </a:r>
            <a:endParaRPr lang="zh-CN" altLang="en-US" sz="2400" dirty="0">
              <a:solidFill>
                <a:schemeClr val="dk2"/>
              </a:solidFill>
              <a:latin typeface="+mn-ea"/>
              <a:ea typeface="+mn-ea"/>
            </a:endParaRPr>
          </a:p>
        </p:txBody>
      </p:sp>
      <p:sp>
        <p:nvSpPr>
          <p:cNvPr id="2" name="任意多边形: 形状 1"/>
          <p:cNvSpPr/>
          <p:nvPr>
            <p:custDataLst>
              <p:tags r:id="rId7"/>
            </p:custDataLst>
          </p:nvPr>
        </p:nvSpPr>
        <p:spPr>
          <a:xfrm>
            <a:off x="2903625" y="774701"/>
            <a:ext cx="4246473" cy="601543"/>
          </a:xfrm>
          <a:custGeom>
            <a:avLst/>
            <a:gdLst/>
            <a:ahLst/>
            <a:cxnLst/>
            <a:rect l="l" t="t" r="r" b="b"/>
            <a:pathLst>
              <a:path w="4207743" h="596057">
                <a:moveTo>
                  <a:pt x="789087" y="106412"/>
                </a:moveTo>
                <a:cubicBezTo>
                  <a:pt x="740966" y="106412"/>
                  <a:pt x="703076" y="124271"/>
                  <a:pt x="675419" y="159990"/>
                </a:cubicBezTo>
                <a:cubicBezTo>
                  <a:pt x="647762" y="195709"/>
                  <a:pt x="633933" y="241970"/>
                  <a:pt x="633933" y="298772"/>
                </a:cubicBezTo>
                <a:cubicBezTo>
                  <a:pt x="633933" y="354831"/>
                  <a:pt x="647452" y="400658"/>
                  <a:pt x="674489" y="436252"/>
                </a:cubicBezTo>
                <a:cubicBezTo>
                  <a:pt x="701526" y="471847"/>
                  <a:pt x="738609" y="489644"/>
                  <a:pt x="785738" y="489644"/>
                </a:cubicBezTo>
                <a:cubicBezTo>
                  <a:pt x="833859" y="489644"/>
                  <a:pt x="871314" y="472591"/>
                  <a:pt x="898103" y="438485"/>
                </a:cubicBezTo>
                <a:cubicBezTo>
                  <a:pt x="924892" y="404378"/>
                  <a:pt x="938287" y="358552"/>
                  <a:pt x="938287" y="301005"/>
                </a:cubicBezTo>
                <a:cubicBezTo>
                  <a:pt x="938287" y="240977"/>
                  <a:pt x="925264" y="193538"/>
                  <a:pt x="899220" y="158688"/>
                </a:cubicBezTo>
                <a:cubicBezTo>
                  <a:pt x="873175" y="123837"/>
                  <a:pt x="836464" y="106412"/>
                  <a:pt x="789087" y="106412"/>
                </a:cubicBezTo>
                <a:close/>
                <a:moveTo>
                  <a:pt x="3315891" y="9674"/>
                </a:moveTo>
                <a:lnTo>
                  <a:pt x="3767584" y="9674"/>
                </a:lnTo>
                <a:lnTo>
                  <a:pt x="3767584" y="110133"/>
                </a:lnTo>
                <a:lnTo>
                  <a:pt x="3603129" y="110133"/>
                </a:lnTo>
                <a:lnTo>
                  <a:pt x="3603129" y="586011"/>
                </a:lnTo>
                <a:lnTo>
                  <a:pt x="3479974" y="586011"/>
                </a:lnTo>
                <a:lnTo>
                  <a:pt x="3479974" y="110133"/>
                </a:lnTo>
                <a:lnTo>
                  <a:pt x="3315891" y="110133"/>
                </a:lnTo>
                <a:close/>
                <a:moveTo>
                  <a:pt x="2722141" y="9674"/>
                </a:moveTo>
                <a:lnTo>
                  <a:pt x="2856086" y="9674"/>
                </a:lnTo>
                <a:lnTo>
                  <a:pt x="3091234" y="372070"/>
                </a:lnTo>
                <a:cubicBezTo>
                  <a:pt x="3106861" y="396131"/>
                  <a:pt x="3116411" y="411386"/>
                  <a:pt x="3119884" y="417835"/>
                </a:cubicBezTo>
                <a:lnTo>
                  <a:pt x="3121744" y="417835"/>
                </a:lnTo>
                <a:cubicBezTo>
                  <a:pt x="3119264" y="403944"/>
                  <a:pt x="3118024" y="377403"/>
                  <a:pt x="3118024" y="338212"/>
                </a:cubicBezTo>
                <a:lnTo>
                  <a:pt x="3118024" y="9674"/>
                </a:lnTo>
                <a:lnTo>
                  <a:pt x="3234482" y="9674"/>
                </a:lnTo>
                <a:lnTo>
                  <a:pt x="3234482" y="586011"/>
                </a:lnTo>
                <a:lnTo>
                  <a:pt x="3108722" y="586011"/>
                </a:lnTo>
                <a:lnTo>
                  <a:pt x="2864644" y="213196"/>
                </a:lnTo>
                <a:cubicBezTo>
                  <a:pt x="2851993" y="193848"/>
                  <a:pt x="2842815" y="178221"/>
                  <a:pt x="2837110" y="166315"/>
                </a:cubicBezTo>
                <a:lnTo>
                  <a:pt x="2835250" y="166315"/>
                </a:lnTo>
                <a:cubicBezTo>
                  <a:pt x="2837483" y="186159"/>
                  <a:pt x="2838599" y="216793"/>
                  <a:pt x="2838599" y="258217"/>
                </a:cubicBezTo>
                <a:lnTo>
                  <a:pt x="2838599" y="586011"/>
                </a:lnTo>
                <a:lnTo>
                  <a:pt x="2722141" y="586011"/>
                </a:lnTo>
                <a:close/>
                <a:moveTo>
                  <a:pt x="2283991" y="9674"/>
                </a:moveTo>
                <a:lnTo>
                  <a:pt x="2611785" y="9674"/>
                </a:lnTo>
                <a:lnTo>
                  <a:pt x="2611785" y="110133"/>
                </a:lnTo>
                <a:lnTo>
                  <a:pt x="2406774" y="110133"/>
                </a:lnTo>
                <a:lnTo>
                  <a:pt x="2406774" y="245938"/>
                </a:lnTo>
                <a:lnTo>
                  <a:pt x="2597274" y="245938"/>
                </a:lnTo>
                <a:lnTo>
                  <a:pt x="2597274" y="346025"/>
                </a:lnTo>
                <a:lnTo>
                  <a:pt x="2406774" y="346025"/>
                </a:lnTo>
                <a:lnTo>
                  <a:pt x="2406774" y="485552"/>
                </a:lnTo>
                <a:lnTo>
                  <a:pt x="2625179" y="485552"/>
                </a:lnTo>
                <a:lnTo>
                  <a:pt x="2625179" y="586011"/>
                </a:lnTo>
                <a:lnTo>
                  <a:pt x="2283991" y="586011"/>
                </a:lnTo>
                <a:close/>
                <a:moveTo>
                  <a:pt x="1753791" y="9674"/>
                </a:moveTo>
                <a:lnTo>
                  <a:pt x="2205484" y="9674"/>
                </a:lnTo>
                <a:lnTo>
                  <a:pt x="2205484" y="110133"/>
                </a:lnTo>
                <a:lnTo>
                  <a:pt x="2041029" y="110133"/>
                </a:lnTo>
                <a:lnTo>
                  <a:pt x="2041029" y="586011"/>
                </a:lnTo>
                <a:lnTo>
                  <a:pt x="1917874" y="586011"/>
                </a:lnTo>
                <a:lnTo>
                  <a:pt x="1917874" y="110133"/>
                </a:lnTo>
                <a:lnTo>
                  <a:pt x="1753791" y="110133"/>
                </a:lnTo>
                <a:close/>
                <a:moveTo>
                  <a:pt x="1160041" y="9674"/>
                </a:moveTo>
                <a:lnTo>
                  <a:pt x="1293986" y="9674"/>
                </a:lnTo>
                <a:lnTo>
                  <a:pt x="1529135" y="372070"/>
                </a:lnTo>
                <a:cubicBezTo>
                  <a:pt x="1544761" y="396131"/>
                  <a:pt x="1554311" y="411386"/>
                  <a:pt x="1557784" y="417835"/>
                </a:cubicBezTo>
                <a:lnTo>
                  <a:pt x="1559644" y="417835"/>
                </a:lnTo>
                <a:cubicBezTo>
                  <a:pt x="1557164" y="403944"/>
                  <a:pt x="1555924" y="377403"/>
                  <a:pt x="1555924" y="338212"/>
                </a:cubicBezTo>
                <a:lnTo>
                  <a:pt x="1555924" y="9674"/>
                </a:lnTo>
                <a:lnTo>
                  <a:pt x="1672382" y="9674"/>
                </a:lnTo>
                <a:lnTo>
                  <a:pt x="1672382" y="586011"/>
                </a:lnTo>
                <a:lnTo>
                  <a:pt x="1546622" y="586011"/>
                </a:lnTo>
                <a:lnTo>
                  <a:pt x="1302544" y="213196"/>
                </a:lnTo>
                <a:cubicBezTo>
                  <a:pt x="1289893" y="193848"/>
                  <a:pt x="1280716" y="178221"/>
                  <a:pt x="1275011" y="166315"/>
                </a:cubicBezTo>
                <a:lnTo>
                  <a:pt x="1273150" y="166315"/>
                </a:lnTo>
                <a:cubicBezTo>
                  <a:pt x="1275383" y="186159"/>
                  <a:pt x="1276499" y="216793"/>
                  <a:pt x="1276499" y="258217"/>
                </a:cubicBezTo>
                <a:lnTo>
                  <a:pt x="1276499" y="586011"/>
                </a:lnTo>
                <a:lnTo>
                  <a:pt x="1160041" y="586011"/>
                </a:lnTo>
                <a:close/>
                <a:moveTo>
                  <a:pt x="4040683" y="0"/>
                </a:moveTo>
                <a:cubicBezTo>
                  <a:pt x="4096990" y="0"/>
                  <a:pt x="4144243" y="7317"/>
                  <a:pt x="4182442" y="21952"/>
                </a:cubicBezTo>
                <a:lnTo>
                  <a:pt x="4182442" y="137294"/>
                </a:lnTo>
                <a:cubicBezTo>
                  <a:pt x="4143747" y="111001"/>
                  <a:pt x="4098478" y="97854"/>
                  <a:pt x="4046637" y="97854"/>
                </a:cubicBezTo>
                <a:cubicBezTo>
                  <a:pt x="4016375" y="97854"/>
                  <a:pt x="3992191" y="103373"/>
                  <a:pt x="3974083" y="114411"/>
                </a:cubicBezTo>
                <a:cubicBezTo>
                  <a:pt x="3955975" y="125449"/>
                  <a:pt x="3946922" y="140270"/>
                  <a:pt x="3946922" y="158874"/>
                </a:cubicBezTo>
                <a:cubicBezTo>
                  <a:pt x="3946922" y="173757"/>
                  <a:pt x="3953123" y="187461"/>
                  <a:pt x="3965525" y="199988"/>
                </a:cubicBezTo>
                <a:cubicBezTo>
                  <a:pt x="3977927" y="212514"/>
                  <a:pt x="4008562" y="229443"/>
                  <a:pt x="4057427" y="250775"/>
                </a:cubicBezTo>
                <a:cubicBezTo>
                  <a:pt x="4114726" y="275332"/>
                  <a:pt x="4154103" y="301253"/>
                  <a:pt x="4175559" y="328538"/>
                </a:cubicBezTo>
                <a:cubicBezTo>
                  <a:pt x="4197015" y="355823"/>
                  <a:pt x="4207743" y="388317"/>
                  <a:pt x="4207743" y="426020"/>
                </a:cubicBezTo>
                <a:cubicBezTo>
                  <a:pt x="4207743" y="481335"/>
                  <a:pt x="4188147" y="523503"/>
                  <a:pt x="4148956" y="552524"/>
                </a:cubicBezTo>
                <a:cubicBezTo>
                  <a:pt x="4109765" y="581546"/>
                  <a:pt x="4054078" y="596057"/>
                  <a:pt x="3981896" y="596057"/>
                </a:cubicBezTo>
                <a:cubicBezTo>
                  <a:pt x="3915916" y="596057"/>
                  <a:pt x="3861841" y="585391"/>
                  <a:pt x="3819674" y="564058"/>
                </a:cubicBezTo>
                <a:lnTo>
                  <a:pt x="3819674" y="440903"/>
                </a:lnTo>
                <a:cubicBezTo>
                  <a:pt x="3866059" y="479350"/>
                  <a:pt x="3918768" y="498574"/>
                  <a:pt x="3977804" y="498574"/>
                </a:cubicBezTo>
                <a:cubicBezTo>
                  <a:pt x="4011290" y="498574"/>
                  <a:pt x="4036467" y="492807"/>
                  <a:pt x="4053334" y="481273"/>
                </a:cubicBezTo>
                <a:cubicBezTo>
                  <a:pt x="4070201" y="469739"/>
                  <a:pt x="4078635" y="454918"/>
                  <a:pt x="4078635" y="436810"/>
                </a:cubicBezTo>
                <a:cubicBezTo>
                  <a:pt x="4078635" y="421183"/>
                  <a:pt x="4071937" y="406425"/>
                  <a:pt x="4058543" y="392534"/>
                </a:cubicBezTo>
                <a:cubicBezTo>
                  <a:pt x="4045148" y="378643"/>
                  <a:pt x="4009802" y="359792"/>
                  <a:pt x="3952503" y="335979"/>
                </a:cubicBezTo>
                <a:cubicBezTo>
                  <a:pt x="3862462" y="297780"/>
                  <a:pt x="3817441" y="242218"/>
                  <a:pt x="3817441" y="169292"/>
                </a:cubicBezTo>
                <a:cubicBezTo>
                  <a:pt x="3817441" y="115714"/>
                  <a:pt x="3837843" y="74104"/>
                  <a:pt x="3878647" y="44462"/>
                </a:cubicBezTo>
                <a:cubicBezTo>
                  <a:pt x="3919451" y="14821"/>
                  <a:pt x="3973463" y="0"/>
                  <a:pt x="4040683" y="0"/>
                </a:cubicBezTo>
                <a:close/>
                <a:moveTo>
                  <a:pt x="792807" y="0"/>
                </a:moveTo>
                <a:cubicBezTo>
                  <a:pt x="875159" y="0"/>
                  <a:pt x="941449" y="27409"/>
                  <a:pt x="991679" y="82227"/>
                </a:cubicBezTo>
                <a:cubicBezTo>
                  <a:pt x="1041909" y="137046"/>
                  <a:pt x="1067023" y="207491"/>
                  <a:pt x="1067023" y="293563"/>
                </a:cubicBezTo>
                <a:cubicBezTo>
                  <a:pt x="1067023" y="383356"/>
                  <a:pt x="1040916" y="456220"/>
                  <a:pt x="988702" y="512155"/>
                </a:cubicBezTo>
                <a:cubicBezTo>
                  <a:pt x="936489" y="568089"/>
                  <a:pt x="868090" y="596057"/>
                  <a:pt x="783506" y="596057"/>
                </a:cubicBezTo>
                <a:cubicBezTo>
                  <a:pt x="700906" y="596057"/>
                  <a:pt x="633809" y="568957"/>
                  <a:pt x="582216" y="514759"/>
                </a:cubicBezTo>
                <a:cubicBezTo>
                  <a:pt x="530622" y="460561"/>
                  <a:pt x="504825" y="390798"/>
                  <a:pt x="504825" y="305470"/>
                </a:cubicBezTo>
                <a:cubicBezTo>
                  <a:pt x="504825" y="215180"/>
                  <a:pt x="531180" y="141697"/>
                  <a:pt x="583890" y="85018"/>
                </a:cubicBezTo>
                <a:cubicBezTo>
                  <a:pt x="636600" y="28339"/>
                  <a:pt x="706239" y="0"/>
                  <a:pt x="792807" y="0"/>
                </a:cubicBezTo>
                <a:close/>
                <a:moveTo>
                  <a:pt x="305842" y="0"/>
                </a:moveTo>
                <a:cubicBezTo>
                  <a:pt x="362148" y="0"/>
                  <a:pt x="409277" y="7317"/>
                  <a:pt x="447229" y="21952"/>
                </a:cubicBezTo>
                <a:lnTo>
                  <a:pt x="447229" y="140642"/>
                </a:lnTo>
                <a:cubicBezTo>
                  <a:pt x="408285" y="117822"/>
                  <a:pt x="364133" y="106412"/>
                  <a:pt x="314771" y="106412"/>
                </a:cubicBezTo>
                <a:cubicBezTo>
                  <a:pt x="258465" y="106412"/>
                  <a:pt x="213444" y="124395"/>
                  <a:pt x="179710" y="160362"/>
                </a:cubicBezTo>
                <a:cubicBezTo>
                  <a:pt x="145976" y="196329"/>
                  <a:pt x="129108" y="243334"/>
                  <a:pt x="129108" y="301377"/>
                </a:cubicBezTo>
                <a:cubicBezTo>
                  <a:pt x="129108" y="357932"/>
                  <a:pt x="145107" y="403448"/>
                  <a:pt x="177105" y="437927"/>
                </a:cubicBezTo>
                <a:cubicBezTo>
                  <a:pt x="209104" y="472405"/>
                  <a:pt x="252388" y="489644"/>
                  <a:pt x="306958" y="489644"/>
                </a:cubicBezTo>
                <a:cubicBezTo>
                  <a:pt x="358304" y="489644"/>
                  <a:pt x="405060" y="477242"/>
                  <a:pt x="447229" y="452437"/>
                </a:cubicBezTo>
                <a:lnTo>
                  <a:pt x="447229" y="565175"/>
                </a:lnTo>
                <a:cubicBezTo>
                  <a:pt x="405309" y="585763"/>
                  <a:pt x="350614" y="596057"/>
                  <a:pt x="283145" y="596057"/>
                </a:cubicBezTo>
                <a:cubicBezTo>
                  <a:pt x="196329" y="596057"/>
                  <a:pt x="127434" y="570074"/>
                  <a:pt x="76460" y="518108"/>
                </a:cubicBezTo>
                <a:cubicBezTo>
                  <a:pt x="25487" y="466142"/>
                  <a:pt x="0" y="396875"/>
                  <a:pt x="0" y="310307"/>
                </a:cubicBezTo>
                <a:cubicBezTo>
                  <a:pt x="0" y="219273"/>
                  <a:pt x="28463" y="144797"/>
                  <a:pt x="85390" y="86878"/>
                </a:cubicBezTo>
                <a:cubicBezTo>
                  <a:pt x="142317" y="28959"/>
                  <a:pt x="215801" y="0"/>
                  <a:pt x="30584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系统架构设计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模块功能详解</a:t>
            </a:r>
            <a:endParaRPr lang="zh-CN" altLang="en-US"/>
          </a:p>
        </p:txBody>
      </p:sp>
      <p:sp>
        <p:nvSpPr>
          <p:cNvPr id="3" name="矩形: 圆角 2"/>
          <p:cNvSpPr/>
          <p:nvPr>
            <p:custDataLst>
              <p:tags r:id="rId2"/>
            </p:custDataLst>
          </p:nvPr>
        </p:nvSpPr>
        <p:spPr>
          <a:xfrm>
            <a:off x="696595" y="2412309"/>
            <a:ext cx="2495360" cy="3110454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61842" y="3540723"/>
            <a:ext cx="1995397" cy="1762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摄像头负责捕获图像或视频数据，支持多种格式和分辨率，确保数据的实时传输和稳定性。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961842" y="1974683"/>
            <a:ext cx="695240" cy="68124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+mn-ea"/>
                <a:cs typeface="+mn-ea"/>
                <a:sym typeface="+mn-ea"/>
              </a:rPr>
              <a:t>01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矩形: 圆角 2"/>
          <p:cNvSpPr/>
          <p:nvPr>
            <p:custDataLst>
              <p:tags r:id="rId5"/>
            </p:custDataLst>
          </p:nvPr>
        </p:nvSpPr>
        <p:spPr>
          <a:xfrm>
            <a:off x="3464835" y="2412309"/>
            <a:ext cx="2495360" cy="3110454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30083" y="3544539"/>
            <a:ext cx="1995397" cy="1762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利用OpenCV进行去噪、对比度增强和色彩校正，提升图像质量，为后续目标检测提供更好的输入。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3730083" y="1974683"/>
            <a:ext cx="695240" cy="68124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+mn-ea"/>
                <a:cs typeface="+mn-ea"/>
                <a:sym typeface="+mn-ea"/>
              </a:rPr>
              <a:t>02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63" name="矩形: 圆角 2"/>
          <p:cNvSpPr/>
          <p:nvPr>
            <p:custDataLst>
              <p:tags r:id="rId8"/>
            </p:custDataLst>
          </p:nvPr>
        </p:nvSpPr>
        <p:spPr>
          <a:xfrm>
            <a:off x="6233076" y="2412309"/>
            <a:ext cx="2495360" cy="3110454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6498323" y="3540723"/>
            <a:ext cx="1995397" cy="1762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采用YOLO算法，通过训练CNN自动识别和定位荧光点，提高检测的准确性和鲁棒性。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5" name="圆角矩形 64"/>
          <p:cNvSpPr/>
          <p:nvPr>
            <p:custDataLst>
              <p:tags r:id="rId10"/>
            </p:custDataLst>
          </p:nvPr>
        </p:nvSpPr>
        <p:spPr>
          <a:xfrm>
            <a:off x="6498323" y="1974683"/>
            <a:ext cx="695240" cy="68124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+mn-ea"/>
                <a:cs typeface="+mn-ea"/>
                <a:sym typeface="+mn-ea"/>
              </a:rPr>
              <a:t>03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69" name="矩形: 圆角 2"/>
          <p:cNvSpPr/>
          <p:nvPr>
            <p:custDataLst>
              <p:tags r:id="rId11"/>
            </p:custDataLst>
          </p:nvPr>
        </p:nvSpPr>
        <p:spPr>
          <a:xfrm>
            <a:off x="9001316" y="2412309"/>
            <a:ext cx="2495360" cy="3110454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9266563" y="3544539"/>
            <a:ext cx="1995397" cy="1762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将检测结果以直观方式展示，包括标记、计数统计和可视化图表，同时提供结果保存功能。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1" name="圆角矩形 70"/>
          <p:cNvSpPr/>
          <p:nvPr>
            <p:custDataLst>
              <p:tags r:id="rId13"/>
            </p:custDataLst>
          </p:nvPr>
        </p:nvSpPr>
        <p:spPr>
          <a:xfrm>
            <a:off x="9266563" y="1974683"/>
            <a:ext cx="695240" cy="68124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+mn-ea"/>
                <a:cs typeface="+mn-ea"/>
                <a:sym typeface="+mn-ea"/>
              </a:rPr>
              <a:t>04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882332" y="3391879"/>
            <a:ext cx="2128263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V="1">
            <a:off x="3650572" y="3391879"/>
            <a:ext cx="2128263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16"/>
            </p:custDataLst>
          </p:nvPr>
        </p:nvCxnSpPr>
        <p:spPr>
          <a:xfrm flipV="1">
            <a:off x="6418812" y="3391879"/>
            <a:ext cx="2128263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17"/>
            </p:custDataLst>
          </p:nvPr>
        </p:nvCxnSpPr>
        <p:spPr>
          <a:xfrm flipV="1">
            <a:off x="9187053" y="3391879"/>
            <a:ext cx="2128263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18"/>
            </p:custDataLst>
          </p:nvPr>
        </p:nvSpPr>
        <p:spPr>
          <a:xfrm>
            <a:off x="965023" y="2802229"/>
            <a:ext cx="1995711" cy="443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图像/视频输入模块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9"/>
            </p:custDataLst>
          </p:nvPr>
        </p:nvSpPr>
        <p:spPr>
          <a:xfrm>
            <a:off x="3735807" y="2803501"/>
            <a:ext cx="1995711" cy="443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图像预处理模块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20"/>
            </p:custDataLst>
          </p:nvPr>
        </p:nvSpPr>
        <p:spPr>
          <a:xfrm>
            <a:off x="6498323" y="2802229"/>
            <a:ext cx="1995711" cy="443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目标检测</a:t>
            </a: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</a:rPr>
              <a:t>/</a:t>
            </a: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计数模块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21"/>
            </p:custDataLst>
          </p:nvPr>
        </p:nvSpPr>
        <p:spPr>
          <a:xfrm>
            <a:off x="9266563" y="2803501"/>
            <a:ext cx="1995711" cy="443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结果展示</a:t>
            </a: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</a:rPr>
              <a:t>/</a:t>
            </a: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保存模块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03921" y="5353050"/>
            <a:ext cx="4741914" cy="792163"/>
          </a:xfrm>
        </p:spPr>
        <p:txBody>
          <a:bodyPr anchor="ctr"/>
          <a:lstStyle/>
          <a:p>
            <a:pPr algn="r"/>
            <a:r>
              <a:rPr lang="zh-CN" altLang="en-US" dirty="0"/>
              <a:t>用户操作界面模块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702" t="1361" b="1361"/>
          <a:stretch>
            <a:fillRect/>
          </a:stretch>
        </p:blipFill>
        <p:spPr>
          <a:xfrm>
            <a:off x="422910" y="559435"/>
            <a:ext cx="11231245" cy="4614545"/>
          </a:xfrm>
          <a:custGeom>
            <a:avLst/>
            <a:gdLst>
              <a:gd name="connsiteX0" fmla="*/ 0 w 10800000"/>
              <a:gd name="connsiteY0" fmla="*/ 0 h 3477260"/>
              <a:gd name="connsiteX1" fmla="*/ 10800000 w 10800000"/>
              <a:gd name="connsiteY1" fmla="*/ 0 h 3477260"/>
              <a:gd name="connsiteX2" fmla="*/ 10800000 w 10800000"/>
              <a:gd name="connsiteY2" fmla="*/ 3477260 h 3477260"/>
              <a:gd name="connsiteX3" fmla="*/ 0 w 10800000"/>
              <a:gd name="connsiteY3" fmla="*/ 3477260 h 347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0" h="3477260">
                <a:moveTo>
                  <a:pt x="0" y="0"/>
                </a:moveTo>
                <a:lnTo>
                  <a:pt x="10800000" y="0"/>
                </a:lnTo>
                <a:lnTo>
                  <a:pt x="10800000" y="3477260"/>
                </a:lnTo>
                <a:lnTo>
                  <a:pt x="0" y="3477260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26342" y="4224459"/>
            <a:ext cx="514223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: 形状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010187" y="4371779"/>
            <a:ext cx="279341" cy="5670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任意多边形: 形状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380392" y="4371779"/>
            <a:ext cx="279341" cy="5670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308637" y="4938834"/>
            <a:ext cx="3977640" cy="97054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使用Qt框架构建，提供用户友好的界面，实现用户与软件的交互，便于操作和结果导出。</a:t>
            </a:r>
            <a:endParaRPr lang="zh-CN" altLang="en-US" sz="1400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1308637" y="4386384"/>
            <a:ext cx="3977640" cy="48024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便于使用的</a:t>
            </a:r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UI</a:t>
            </a:r>
            <a:r>
              <a:rPr lang="zh-CN" altLang="en-US" sz="20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界面</a:t>
            </a:r>
            <a:endParaRPr lang="zh-CN" altLang="en-US" sz="2000" b="1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03921" y="5353050"/>
            <a:ext cx="4741914" cy="792163"/>
          </a:xfrm>
        </p:spPr>
        <p:txBody>
          <a:bodyPr anchor="ctr"/>
          <a:lstStyle/>
          <a:p>
            <a:pPr algn="r"/>
            <a:r>
              <a:rPr lang="zh-CN" altLang="en-US" dirty="0"/>
              <a:t>实机运行</a:t>
            </a:r>
            <a:r>
              <a:rPr lang="zh-CN" altLang="en-US" dirty="0"/>
              <a:t>运行展示</a:t>
            </a:r>
            <a:endParaRPr lang="zh-CN" altLang="en-US" dirty="0"/>
          </a:p>
        </p:txBody>
      </p:sp>
      <p:pic>
        <p:nvPicPr>
          <p:cNvPr id="12" name="图片 11" descr="C:/Users/Mayn/Desktop/示例.png示例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366" r="1366"/>
          <a:stretch>
            <a:fillRect/>
          </a:stretch>
        </p:blipFill>
        <p:spPr>
          <a:xfrm>
            <a:off x="537379" y="559269"/>
            <a:ext cx="11117241" cy="4614242"/>
          </a:xfrm>
          <a:custGeom>
            <a:avLst/>
            <a:gdLst>
              <a:gd name="connsiteX0" fmla="*/ 0 w 10800000"/>
              <a:gd name="connsiteY0" fmla="*/ 0 h 3477260"/>
              <a:gd name="connsiteX1" fmla="*/ 10800000 w 10800000"/>
              <a:gd name="connsiteY1" fmla="*/ 0 h 3477260"/>
              <a:gd name="connsiteX2" fmla="*/ 10800000 w 10800000"/>
              <a:gd name="connsiteY2" fmla="*/ 3477260 h 3477260"/>
              <a:gd name="connsiteX3" fmla="*/ 0 w 10800000"/>
              <a:gd name="connsiteY3" fmla="*/ 3477260 h 347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0" h="3477260">
                <a:moveTo>
                  <a:pt x="0" y="0"/>
                </a:moveTo>
                <a:lnTo>
                  <a:pt x="10800000" y="0"/>
                </a:lnTo>
                <a:lnTo>
                  <a:pt x="10800000" y="3477260"/>
                </a:lnTo>
                <a:lnTo>
                  <a:pt x="0" y="3477260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26342" y="4224459"/>
            <a:ext cx="5142230" cy="19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: 形状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010187" y="4371779"/>
            <a:ext cx="279341" cy="5670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: 形状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380392" y="4371779"/>
            <a:ext cx="279341" cy="5670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1308637" y="4938834"/>
            <a:ext cx="3977640" cy="97054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构建了一个高效、可扩展且易于维护的系统架构，包括图像/视频输入、目标检测与计数、结果展示与保存以及用户操作界面模块，具有良好</a:t>
            </a:r>
            <a:r>
              <a:rPr lang="zh-CN" altLang="en-US" sz="1400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效果。</a:t>
            </a:r>
            <a:endParaRPr lang="zh-CN" altLang="en-US" sz="1400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308637" y="4386384"/>
            <a:ext cx="3977640" cy="48024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实</a:t>
            </a:r>
            <a:r>
              <a:rPr lang="zh-CN" altLang="en-US" sz="20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机运行</a:t>
            </a:r>
            <a:r>
              <a:rPr lang="zh-CN" altLang="en-US" sz="20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展示</a:t>
            </a:r>
            <a:endParaRPr lang="zh-CN" altLang="en-US" sz="2000" b="1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软件测试与优化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单元测试与集成测试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96000" y="2324989"/>
            <a:ext cx="3287233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对每个模块进行严格测试，确保功能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能够符合预期，模块间能协同工作。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96000" y="1668365"/>
            <a:ext cx="3287233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功能模块</a:t>
            </a: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测试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696000" y="4625713"/>
            <a:ext cx="3287233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根据反馈进行进一步的优化和改进，以提高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系统的性能和用户体验。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96000" y="3960198"/>
            <a:ext cx="3287233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反馈优化与改进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8209072" y="3449632"/>
            <a:ext cx="3287234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收集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使用反馈，验证软件在实际使用中的准确性和可靠性。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8209072" y="2782213"/>
            <a:ext cx="3287234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实际应用验证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5" name="图片 24" descr="C:/Users/Mayn/Desktop/3.png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12607" r="12607"/>
          <a:stretch>
            <a:fillRect/>
          </a:stretch>
        </p:blipFill>
        <p:spPr>
          <a:xfrm>
            <a:off x="4318226" y="1769335"/>
            <a:ext cx="1620083" cy="1620083"/>
          </a:xfrm>
          <a:custGeom>
            <a:avLst/>
            <a:gdLst>
              <a:gd name="connsiteX0" fmla="*/ 548158 w 1620000"/>
              <a:gd name="connsiteY0" fmla="*/ 0 h 1620000"/>
              <a:gd name="connsiteX1" fmla="*/ 1071874 w 1620000"/>
              <a:gd name="connsiteY1" fmla="*/ 0 h 1620000"/>
              <a:gd name="connsiteX2" fmla="*/ 1197614 w 1620000"/>
              <a:gd name="connsiteY2" fmla="*/ 52097 h 1620000"/>
              <a:gd name="connsiteX3" fmla="*/ 1567938 w 1620000"/>
              <a:gd name="connsiteY3" fmla="*/ 422420 h 1620000"/>
              <a:gd name="connsiteX4" fmla="*/ 1620000 w 1620000"/>
              <a:gd name="connsiteY4" fmla="*/ 548158 h 1620000"/>
              <a:gd name="connsiteX5" fmla="*/ 1620000 w 1620000"/>
              <a:gd name="connsiteY5" fmla="*/ 1071874 h 1620000"/>
              <a:gd name="connsiteX6" fmla="*/ 1567904 w 1620000"/>
              <a:gd name="connsiteY6" fmla="*/ 1197615 h 1620000"/>
              <a:gd name="connsiteX7" fmla="*/ 1197580 w 1620000"/>
              <a:gd name="connsiteY7" fmla="*/ 1567938 h 1620000"/>
              <a:gd name="connsiteX8" fmla="*/ 1071842 w 1620000"/>
              <a:gd name="connsiteY8" fmla="*/ 1620000 h 1620000"/>
              <a:gd name="connsiteX9" fmla="*/ 548125 w 1620000"/>
              <a:gd name="connsiteY9" fmla="*/ 1620000 h 1620000"/>
              <a:gd name="connsiteX10" fmla="*/ 422385 w 1620000"/>
              <a:gd name="connsiteY10" fmla="*/ 1567903 h 1620000"/>
              <a:gd name="connsiteX11" fmla="*/ 52062 w 1620000"/>
              <a:gd name="connsiteY11" fmla="*/ 1197580 h 1620000"/>
              <a:gd name="connsiteX12" fmla="*/ 0 w 1620000"/>
              <a:gd name="connsiteY12" fmla="*/ 1071842 h 1620000"/>
              <a:gd name="connsiteX13" fmla="*/ 0 w 1620000"/>
              <a:gd name="connsiteY13" fmla="*/ 548126 h 1620000"/>
              <a:gd name="connsiteX14" fmla="*/ 52097 w 1620000"/>
              <a:gd name="connsiteY14" fmla="*/ 422385 h 1620000"/>
              <a:gd name="connsiteX15" fmla="*/ 422420 w 1620000"/>
              <a:gd name="connsiteY15" fmla="*/ 52062 h 1620000"/>
              <a:gd name="connsiteX16" fmla="*/ 548158 w 1620000"/>
              <a:gd name="connsiteY1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0000" h="1620000">
                <a:moveTo>
                  <a:pt x="548158" y="0"/>
                </a:moveTo>
                <a:cubicBezTo>
                  <a:pt x="595961" y="0"/>
                  <a:pt x="1024071" y="0"/>
                  <a:pt x="1071874" y="0"/>
                </a:cubicBezTo>
                <a:cubicBezTo>
                  <a:pt x="1119677" y="0"/>
                  <a:pt x="1163812" y="18295"/>
                  <a:pt x="1197614" y="52097"/>
                </a:cubicBezTo>
                <a:cubicBezTo>
                  <a:pt x="1231416" y="85899"/>
                  <a:pt x="1534136" y="388618"/>
                  <a:pt x="1567938" y="422420"/>
                </a:cubicBezTo>
                <a:cubicBezTo>
                  <a:pt x="1601740" y="456222"/>
                  <a:pt x="1620000" y="500355"/>
                  <a:pt x="1620000" y="548158"/>
                </a:cubicBezTo>
                <a:cubicBezTo>
                  <a:pt x="1620000" y="595961"/>
                  <a:pt x="1620000" y="1024071"/>
                  <a:pt x="1620000" y="1071874"/>
                </a:cubicBezTo>
                <a:cubicBezTo>
                  <a:pt x="1620000" y="1119678"/>
                  <a:pt x="1601706" y="1163813"/>
                  <a:pt x="1567904" y="1197615"/>
                </a:cubicBezTo>
                <a:cubicBezTo>
                  <a:pt x="1534102" y="1231417"/>
                  <a:pt x="1231382" y="1534136"/>
                  <a:pt x="1197580" y="1567938"/>
                </a:cubicBezTo>
                <a:cubicBezTo>
                  <a:pt x="1163778" y="1601740"/>
                  <a:pt x="1119645" y="1620000"/>
                  <a:pt x="1071842" y="1620000"/>
                </a:cubicBezTo>
                <a:cubicBezTo>
                  <a:pt x="1024038" y="1620000"/>
                  <a:pt x="595929" y="1620000"/>
                  <a:pt x="548125" y="1620000"/>
                </a:cubicBezTo>
                <a:cubicBezTo>
                  <a:pt x="500322" y="1620000"/>
                  <a:pt x="456188" y="1601705"/>
                  <a:pt x="422385" y="1567903"/>
                </a:cubicBezTo>
                <a:cubicBezTo>
                  <a:pt x="388583" y="1534101"/>
                  <a:pt x="85864" y="1231382"/>
                  <a:pt x="52062" y="1197580"/>
                </a:cubicBezTo>
                <a:cubicBezTo>
                  <a:pt x="18260" y="1163778"/>
                  <a:pt x="0" y="1119646"/>
                  <a:pt x="0" y="1071842"/>
                </a:cubicBezTo>
                <a:cubicBezTo>
                  <a:pt x="0" y="1024039"/>
                  <a:pt x="0" y="595929"/>
                  <a:pt x="0" y="548126"/>
                </a:cubicBezTo>
                <a:cubicBezTo>
                  <a:pt x="0" y="500323"/>
                  <a:pt x="18295" y="456187"/>
                  <a:pt x="52097" y="422385"/>
                </a:cubicBezTo>
                <a:cubicBezTo>
                  <a:pt x="85899" y="388583"/>
                  <a:pt x="388618" y="85864"/>
                  <a:pt x="422420" y="52062"/>
                </a:cubicBezTo>
                <a:cubicBezTo>
                  <a:pt x="456222" y="18260"/>
                  <a:pt x="500355" y="0"/>
                  <a:pt x="548158" y="0"/>
                </a:cubicBezTo>
                <a:close/>
              </a:path>
            </a:pathLst>
          </a:custGeom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" name="图片 25" descr="C:/Users/Mayn/Desktop/2.png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13195" r="13195"/>
          <a:stretch>
            <a:fillRect/>
          </a:stretch>
        </p:blipFill>
        <p:spPr>
          <a:xfrm>
            <a:off x="6278572" y="2882548"/>
            <a:ext cx="1620083" cy="1620083"/>
          </a:xfrm>
          <a:custGeom>
            <a:avLst/>
            <a:gdLst>
              <a:gd name="connsiteX0" fmla="*/ 548158 w 1620000"/>
              <a:gd name="connsiteY0" fmla="*/ 0 h 1620000"/>
              <a:gd name="connsiteX1" fmla="*/ 1071874 w 1620000"/>
              <a:gd name="connsiteY1" fmla="*/ 0 h 1620000"/>
              <a:gd name="connsiteX2" fmla="*/ 1197614 w 1620000"/>
              <a:gd name="connsiteY2" fmla="*/ 52097 h 1620000"/>
              <a:gd name="connsiteX3" fmla="*/ 1567938 w 1620000"/>
              <a:gd name="connsiteY3" fmla="*/ 422420 h 1620000"/>
              <a:gd name="connsiteX4" fmla="*/ 1620000 w 1620000"/>
              <a:gd name="connsiteY4" fmla="*/ 548158 h 1620000"/>
              <a:gd name="connsiteX5" fmla="*/ 1620000 w 1620000"/>
              <a:gd name="connsiteY5" fmla="*/ 1071874 h 1620000"/>
              <a:gd name="connsiteX6" fmla="*/ 1567904 w 1620000"/>
              <a:gd name="connsiteY6" fmla="*/ 1197615 h 1620000"/>
              <a:gd name="connsiteX7" fmla="*/ 1197580 w 1620000"/>
              <a:gd name="connsiteY7" fmla="*/ 1567938 h 1620000"/>
              <a:gd name="connsiteX8" fmla="*/ 1071842 w 1620000"/>
              <a:gd name="connsiteY8" fmla="*/ 1620000 h 1620000"/>
              <a:gd name="connsiteX9" fmla="*/ 548125 w 1620000"/>
              <a:gd name="connsiteY9" fmla="*/ 1620000 h 1620000"/>
              <a:gd name="connsiteX10" fmla="*/ 422385 w 1620000"/>
              <a:gd name="connsiteY10" fmla="*/ 1567903 h 1620000"/>
              <a:gd name="connsiteX11" fmla="*/ 52062 w 1620000"/>
              <a:gd name="connsiteY11" fmla="*/ 1197580 h 1620000"/>
              <a:gd name="connsiteX12" fmla="*/ 0 w 1620000"/>
              <a:gd name="connsiteY12" fmla="*/ 1071842 h 1620000"/>
              <a:gd name="connsiteX13" fmla="*/ 0 w 1620000"/>
              <a:gd name="connsiteY13" fmla="*/ 548126 h 1620000"/>
              <a:gd name="connsiteX14" fmla="*/ 52097 w 1620000"/>
              <a:gd name="connsiteY14" fmla="*/ 422385 h 1620000"/>
              <a:gd name="connsiteX15" fmla="*/ 422420 w 1620000"/>
              <a:gd name="connsiteY15" fmla="*/ 52062 h 1620000"/>
              <a:gd name="connsiteX16" fmla="*/ 548158 w 1620000"/>
              <a:gd name="connsiteY1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0000" h="1620000">
                <a:moveTo>
                  <a:pt x="548158" y="0"/>
                </a:moveTo>
                <a:cubicBezTo>
                  <a:pt x="595961" y="0"/>
                  <a:pt x="1024071" y="0"/>
                  <a:pt x="1071874" y="0"/>
                </a:cubicBezTo>
                <a:cubicBezTo>
                  <a:pt x="1119677" y="0"/>
                  <a:pt x="1163812" y="18295"/>
                  <a:pt x="1197614" y="52097"/>
                </a:cubicBezTo>
                <a:cubicBezTo>
                  <a:pt x="1231416" y="85899"/>
                  <a:pt x="1534136" y="388618"/>
                  <a:pt x="1567938" y="422420"/>
                </a:cubicBezTo>
                <a:cubicBezTo>
                  <a:pt x="1601740" y="456222"/>
                  <a:pt x="1620000" y="500355"/>
                  <a:pt x="1620000" y="548158"/>
                </a:cubicBezTo>
                <a:cubicBezTo>
                  <a:pt x="1620000" y="595961"/>
                  <a:pt x="1620000" y="1024071"/>
                  <a:pt x="1620000" y="1071874"/>
                </a:cubicBezTo>
                <a:cubicBezTo>
                  <a:pt x="1620000" y="1119678"/>
                  <a:pt x="1601706" y="1163813"/>
                  <a:pt x="1567904" y="1197615"/>
                </a:cubicBezTo>
                <a:cubicBezTo>
                  <a:pt x="1534102" y="1231417"/>
                  <a:pt x="1231382" y="1534136"/>
                  <a:pt x="1197580" y="1567938"/>
                </a:cubicBezTo>
                <a:cubicBezTo>
                  <a:pt x="1163778" y="1601740"/>
                  <a:pt x="1119645" y="1620000"/>
                  <a:pt x="1071842" y="1620000"/>
                </a:cubicBezTo>
                <a:cubicBezTo>
                  <a:pt x="1024038" y="1620000"/>
                  <a:pt x="595929" y="1620000"/>
                  <a:pt x="548125" y="1620000"/>
                </a:cubicBezTo>
                <a:cubicBezTo>
                  <a:pt x="500322" y="1620000"/>
                  <a:pt x="456188" y="1601705"/>
                  <a:pt x="422385" y="1567903"/>
                </a:cubicBezTo>
                <a:cubicBezTo>
                  <a:pt x="388583" y="1534101"/>
                  <a:pt x="85864" y="1231382"/>
                  <a:pt x="52062" y="1197580"/>
                </a:cubicBezTo>
                <a:cubicBezTo>
                  <a:pt x="18260" y="1163778"/>
                  <a:pt x="0" y="1119646"/>
                  <a:pt x="0" y="1071842"/>
                </a:cubicBezTo>
                <a:cubicBezTo>
                  <a:pt x="0" y="1024039"/>
                  <a:pt x="0" y="595929"/>
                  <a:pt x="0" y="548126"/>
                </a:cubicBezTo>
                <a:cubicBezTo>
                  <a:pt x="0" y="500323"/>
                  <a:pt x="18295" y="456187"/>
                  <a:pt x="52097" y="422385"/>
                </a:cubicBezTo>
                <a:cubicBezTo>
                  <a:pt x="85899" y="388583"/>
                  <a:pt x="388618" y="85864"/>
                  <a:pt x="422420" y="52062"/>
                </a:cubicBezTo>
                <a:cubicBezTo>
                  <a:pt x="456222" y="18260"/>
                  <a:pt x="500355" y="0"/>
                  <a:pt x="548158" y="0"/>
                </a:cubicBezTo>
                <a:close/>
              </a:path>
            </a:pathLst>
          </a:custGeom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7" name="图片 26" descr="/data/temp/98aaaa5e-7ae4-11ef-b602-2ee55ceded71.jpg@base@tag=imgScale&amp;m=1&amp;w=450&amp;h=450&amp;q=9598aaaa5e-7ae4-11ef-b602-2ee55ceded7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7556" t="20296" r="14222" b="27556"/>
          <a:stretch>
            <a:fillRect/>
          </a:stretch>
        </p:blipFill>
        <p:spPr>
          <a:xfrm>
            <a:off x="4323307" y="3928447"/>
            <a:ext cx="1620083" cy="1620083"/>
          </a:xfrm>
          <a:custGeom>
            <a:avLst/>
            <a:gdLst>
              <a:gd name="connsiteX0" fmla="*/ 548158 w 1620000"/>
              <a:gd name="connsiteY0" fmla="*/ 0 h 1620000"/>
              <a:gd name="connsiteX1" fmla="*/ 1071874 w 1620000"/>
              <a:gd name="connsiteY1" fmla="*/ 0 h 1620000"/>
              <a:gd name="connsiteX2" fmla="*/ 1197614 w 1620000"/>
              <a:gd name="connsiteY2" fmla="*/ 52097 h 1620000"/>
              <a:gd name="connsiteX3" fmla="*/ 1567938 w 1620000"/>
              <a:gd name="connsiteY3" fmla="*/ 422420 h 1620000"/>
              <a:gd name="connsiteX4" fmla="*/ 1620000 w 1620000"/>
              <a:gd name="connsiteY4" fmla="*/ 548158 h 1620000"/>
              <a:gd name="connsiteX5" fmla="*/ 1620000 w 1620000"/>
              <a:gd name="connsiteY5" fmla="*/ 1071874 h 1620000"/>
              <a:gd name="connsiteX6" fmla="*/ 1567904 w 1620000"/>
              <a:gd name="connsiteY6" fmla="*/ 1197615 h 1620000"/>
              <a:gd name="connsiteX7" fmla="*/ 1197580 w 1620000"/>
              <a:gd name="connsiteY7" fmla="*/ 1567938 h 1620000"/>
              <a:gd name="connsiteX8" fmla="*/ 1071842 w 1620000"/>
              <a:gd name="connsiteY8" fmla="*/ 1620000 h 1620000"/>
              <a:gd name="connsiteX9" fmla="*/ 548125 w 1620000"/>
              <a:gd name="connsiteY9" fmla="*/ 1620000 h 1620000"/>
              <a:gd name="connsiteX10" fmla="*/ 422385 w 1620000"/>
              <a:gd name="connsiteY10" fmla="*/ 1567903 h 1620000"/>
              <a:gd name="connsiteX11" fmla="*/ 52062 w 1620000"/>
              <a:gd name="connsiteY11" fmla="*/ 1197580 h 1620000"/>
              <a:gd name="connsiteX12" fmla="*/ 0 w 1620000"/>
              <a:gd name="connsiteY12" fmla="*/ 1071842 h 1620000"/>
              <a:gd name="connsiteX13" fmla="*/ 0 w 1620000"/>
              <a:gd name="connsiteY13" fmla="*/ 548126 h 1620000"/>
              <a:gd name="connsiteX14" fmla="*/ 52097 w 1620000"/>
              <a:gd name="connsiteY14" fmla="*/ 422385 h 1620000"/>
              <a:gd name="connsiteX15" fmla="*/ 422420 w 1620000"/>
              <a:gd name="connsiteY15" fmla="*/ 52062 h 1620000"/>
              <a:gd name="connsiteX16" fmla="*/ 548158 w 1620000"/>
              <a:gd name="connsiteY1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0000" h="1620000">
                <a:moveTo>
                  <a:pt x="548158" y="0"/>
                </a:moveTo>
                <a:cubicBezTo>
                  <a:pt x="595961" y="0"/>
                  <a:pt x="1024071" y="0"/>
                  <a:pt x="1071874" y="0"/>
                </a:cubicBezTo>
                <a:cubicBezTo>
                  <a:pt x="1119677" y="0"/>
                  <a:pt x="1163812" y="18295"/>
                  <a:pt x="1197614" y="52097"/>
                </a:cubicBezTo>
                <a:cubicBezTo>
                  <a:pt x="1231416" y="85899"/>
                  <a:pt x="1534136" y="388618"/>
                  <a:pt x="1567938" y="422420"/>
                </a:cubicBezTo>
                <a:cubicBezTo>
                  <a:pt x="1601740" y="456222"/>
                  <a:pt x="1620000" y="500355"/>
                  <a:pt x="1620000" y="548158"/>
                </a:cubicBezTo>
                <a:cubicBezTo>
                  <a:pt x="1620000" y="595961"/>
                  <a:pt x="1620000" y="1024071"/>
                  <a:pt x="1620000" y="1071874"/>
                </a:cubicBezTo>
                <a:cubicBezTo>
                  <a:pt x="1620000" y="1119678"/>
                  <a:pt x="1601706" y="1163813"/>
                  <a:pt x="1567904" y="1197615"/>
                </a:cubicBezTo>
                <a:cubicBezTo>
                  <a:pt x="1534102" y="1231417"/>
                  <a:pt x="1231382" y="1534136"/>
                  <a:pt x="1197580" y="1567938"/>
                </a:cubicBezTo>
                <a:cubicBezTo>
                  <a:pt x="1163778" y="1601740"/>
                  <a:pt x="1119645" y="1620000"/>
                  <a:pt x="1071842" y="1620000"/>
                </a:cubicBezTo>
                <a:cubicBezTo>
                  <a:pt x="1024038" y="1620000"/>
                  <a:pt x="595929" y="1620000"/>
                  <a:pt x="548125" y="1620000"/>
                </a:cubicBezTo>
                <a:cubicBezTo>
                  <a:pt x="500322" y="1620000"/>
                  <a:pt x="456188" y="1601705"/>
                  <a:pt x="422385" y="1567903"/>
                </a:cubicBezTo>
                <a:cubicBezTo>
                  <a:pt x="388583" y="1534101"/>
                  <a:pt x="85864" y="1231382"/>
                  <a:pt x="52062" y="1197580"/>
                </a:cubicBezTo>
                <a:cubicBezTo>
                  <a:pt x="18260" y="1163778"/>
                  <a:pt x="0" y="1119646"/>
                  <a:pt x="0" y="1071842"/>
                </a:cubicBezTo>
                <a:cubicBezTo>
                  <a:pt x="0" y="1024039"/>
                  <a:pt x="0" y="595929"/>
                  <a:pt x="0" y="548126"/>
                </a:cubicBezTo>
                <a:cubicBezTo>
                  <a:pt x="0" y="500323"/>
                  <a:pt x="18295" y="456187"/>
                  <a:pt x="52097" y="422385"/>
                </a:cubicBezTo>
                <a:cubicBezTo>
                  <a:pt x="85899" y="388583"/>
                  <a:pt x="388618" y="85864"/>
                  <a:pt x="422420" y="52062"/>
                </a:cubicBezTo>
                <a:cubicBezTo>
                  <a:pt x="456222" y="18260"/>
                  <a:pt x="500355" y="0"/>
                  <a:pt x="548158" y="0"/>
                </a:cubicBezTo>
                <a:close/>
              </a:path>
            </a:pathLst>
          </a:custGeom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八边形 1"/>
          <p:cNvSpPr/>
          <p:nvPr>
            <p:custDataLst>
              <p:tags r:id="rId14"/>
            </p:custDataLst>
          </p:nvPr>
        </p:nvSpPr>
        <p:spPr>
          <a:xfrm>
            <a:off x="4318226" y="2882548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8" name="八边形 17"/>
          <p:cNvSpPr/>
          <p:nvPr>
            <p:custDataLst>
              <p:tags r:id="rId15"/>
            </p:custDataLst>
          </p:nvPr>
        </p:nvSpPr>
        <p:spPr>
          <a:xfrm>
            <a:off x="7391785" y="3996395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9" name="八边形 18"/>
          <p:cNvSpPr/>
          <p:nvPr>
            <p:custDataLst>
              <p:tags r:id="rId16"/>
            </p:custDataLst>
          </p:nvPr>
        </p:nvSpPr>
        <p:spPr>
          <a:xfrm>
            <a:off x="4318226" y="5041659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10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31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32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3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3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4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5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66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934"/>
</p:tagLst>
</file>

<file path=ppt/tags/tag18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934"/>
</p:tagLst>
</file>

<file path=ppt/tags/tag185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934"/>
  <p:tag name="KSO_WM_TEMPLATE_CATEGORY" val="custom"/>
  <p:tag name="KSO_WM_TEMPLATE_MASTER_TYPE" val="0"/>
  <p:tag name="KSO_WM_TEMPLATE_COLORSEQUENCE" val="1,2,3,4,5,6"/>
</p:tagLst>
</file>

<file path=ppt/tags/tag1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  <p:tag name="KSO_WM_UNIT_ISCONTENTSTITLE" val="0"/>
  <p:tag name="KSO_WM_UNIT_PRESET_TEXT" val="单击此处&#10;添加文档标题"/>
  <p:tag name="KSO_WM_UNIT_TEXT_TYPE" val="1"/>
</p:tagLst>
</file>

<file path=ppt/tags/tag187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5934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  <p:tag name="KSO_WM_UNIT_VALUE" val="13"/>
</p:tagLst>
</file>

<file path=ppt/tags/tag18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934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</p:tagLst>
</file>

<file path=ppt/tags/tag189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934"/>
  <p:tag name="KSO_WM_TEMPLATE_CATEGORY" val="custom"/>
  <p:tag name="KSO_WM_SLIDE_INDEX" val="1"/>
  <p:tag name="KSO_WM_SLIDE_ID" val="custom20235934_1"/>
  <p:tag name="KSO_WM_TEMPLATE_MASTER_TYPE" val="0"/>
  <p:tag name="KSO_WM_SLIDE_LAYOUT" val="a_f"/>
  <p:tag name="KSO_WM_SLIDE_LAYOUT_CNT" val="1_2"/>
  <p:tag name="KSO_WM_TEMPLATE_COLORSEQUENCE" val="1,2,3,4,5,6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34_2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34"/>
  <p:tag name="KSO_WM_TEMPLATE_CATEGORY" val="custom"/>
  <p:tag name="KSO_WM_DIAGRAM_MAX_ITEMCNT" val="6"/>
  <p:tag name="KSO_WM_DIAGRAM_MIN_ITEMCNT" val="2"/>
  <p:tag name="KSO_WM_DIAGRAM_VIRTUALLY_FRAME" val="{&quot;height&quot;:240.9055938720703,&quot;width&quot;:866.3350219726562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0235934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  <p:tag name="KSO_WM_UNIT_VALUE" val="2"/>
  <p:tag name="KSO_WM_UNIT_TEXT_FILL_FORE_SCHEMECOLOR_INDEX" val="15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34_2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34"/>
  <p:tag name="KSO_WM_TEMPLATE_CATEGORY" val="custom"/>
  <p:tag name="KSO_WM_DIAGRAM_MAX_ITEMCNT" val="6"/>
  <p:tag name="KSO_WM_DIAGRAM_MIN_ITEMCNT" val="2"/>
  <p:tag name="KSO_WM_DIAGRAM_VIRTUALLY_FRAME" val="{&quot;height&quot;:240.9055938720703,&quot;width&quot;:866.3350219726562}"/>
  <p:tag name="KSO_WM_DIAGRAM_COLOR_MATCH_VALUE" val="{&quot;shape&quot;:{&quot;fill&quot;:{&quot;gradient&quot;:[{&quot;brightness&quot;:0,&quot;colorType&quot;:1,&quot;foreColorIndex&quot;:5,&quot;pos&quot;:0.17000000178813934,&quot;transparency&quot;:0},{&quot;brightness&quot;:0,&quot;colorType&quot;:1,&quot;foreColorIndex&quot;:6,&quot;pos&quot;:0.7200000286102295,&quot;transparency&quot;:0}],&quot;type&quot;:3},&quot;glow&quot;:{&quot;colorType&quot;:0},&quot;line&quot;:{&quot;type&quot;:0},&quot;shadow&quot;:{&quot;brightness&quot;:0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SHADOW_SCHEMECOLOR_INDEX" val="6"/>
  <p:tag name="KSO_WM_UNIT_USESOURCEFORMAT_APPLY" val="0"/>
</p:tagLst>
</file>

<file path=ppt/tags/tag193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34_2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34"/>
  <p:tag name="KSO_WM_TEMPLATE_CATEGORY" val="custom"/>
  <p:tag name="KSO_WM_UNIT_SUBTYPE" val="a"/>
  <p:tag name="KSO_WM_UNIT_VALUE" val="18"/>
  <p:tag name="KSO_WM_DIAGRAM_MAX_ITEMCNT" val="6"/>
  <p:tag name="KSO_WM_DIAGRAM_MIN_ITEMCNT" val="2"/>
  <p:tag name="KSO_WM_DIAGRAM_VIRTUALLY_FRAME" val="{&quot;height&quot;:240.9055938720703,&quot;width&quot;:866.3350219726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&#10;目录项标题"/>
  <p:tag name="KSO_WM_UNIT_TEXT_TYPE" val="1"/>
  <p:tag name="KSO_WM_UNIT_TEXT_FILL_FORE_SCHEMECOLOR_INDEX" val="3"/>
  <p:tag name="KSO_WM_UNIT_TEXT_FILL_TYPE" val="1"/>
  <p:tag name="KSO_WM_UNIT_USESOURCEFORMAT_APPLY" val="0"/>
</p:tagLst>
</file>

<file path=ppt/tags/tag194.xml><?xml version="1.0" encoding="utf-8"?>
<p:tagLst xmlns:p="http://schemas.openxmlformats.org/presentationml/2006/main">
  <p:tag name="KSO_WM_UNIT_TYPE" val="l_h_i"/>
  <p:tag name="KSO_WM_UNIT_SUBTYPE" val="d"/>
  <p:tag name="KSO_WM_UNIT_INDEX" val="1_2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34_2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34"/>
  <p:tag name="KSO_WM_TEMPLATE_CATEGORY" val="custom"/>
  <p:tag name="KSO_WM_DIAGRAM_MAX_ITEMCNT" val="6"/>
  <p:tag name="KSO_WM_DIAGRAM_MIN_ITEMCNT" val="2"/>
  <p:tag name="KSO_WM_DIAGRAM_VIRTUALLY_FRAME" val="{&quot;height&quot;:240.9055938720703,&quot;width&quot;:866.3350219726562}"/>
  <p:tag name="KSO_WM_DIAGRAM_COLOR_MATCH_VALUE" val="{&quot;shape&quot;:{&quot;fill&quot;:{&quot;gradient&quot;:[{&quot;brightness&quot;:0,&quot;colorType&quot;:1,&quot;foreColorIndex&quot;:5,&quot;pos&quot;:0.17000000178813934,&quot;transparency&quot;:0},{&quot;brightness&quot;:0,&quot;colorType&quot;:1,&quot;foreColorIndex&quot;:6,&quot;pos&quot;:0.7200000286102295,&quot;transparency&quot;:0}],&quot;type&quot;:3},&quot;glow&quot;:{&quot;colorType&quot;:0},&quot;line&quot;:{&quot;type&quot;:0},&quot;shadow&quot;:{&quot;brightness&quot;:0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SHADOW_SCHEMECOLOR_INDEX" val="6"/>
  <p:tag name="KSO_WM_UNIT_USESOURCEFORMAT_APPLY" val="0"/>
</p:tagLst>
</file>

<file path=ppt/tags/tag195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34_2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34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40.9055938720703,&quot;width&quot;:866.3350219726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&#10;目录项标题"/>
  <p:tag name="KSO_WM_UNIT_TEXT_TYPE" val="1"/>
  <p:tag name="KSO_WM_UNIT_TEXT_FILL_FORE_SCHEMECOLOR_INDEX" val="3"/>
  <p:tag name="KSO_WM_UNIT_TEXT_FILL_TYPE" val="1"/>
  <p:tag name="KSO_WM_UNIT_USESOURCEFORMAT_APPLY" val="0"/>
</p:tagLst>
</file>

<file path=ppt/tags/tag19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0235934_2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2"/>
  <p:tag name="KSO_WM_DIAGRAM_GROUP_CODE" val="l1-1"/>
  <p:tag name="KSO_WM_BEAUTIFY_FLAG" val="#wm#"/>
  <p:tag name="KSO_WM_TEMPLATE_INDEX" val="20235934"/>
  <p:tag name="KSO_WM_TEMPLATE_CATEGORY" val="custom"/>
  <p:tag name="KSO_WM_SLIDE_INDEX" val="2"/>
  <p:tag name="KSO_WM_SLIDE_ID" val="custom20235934_2"/>
  <p:tag name="KSO_WM_TEMPLATE_MASTER_TYPE" val="0"/>
  <p:tag name="KSO_WM_SLIDE_LAYOUT" val="a_l"/>
  <p:tag name="KSO_WM_SLIDE_LAYOUT_CNT" val="1_1"/>
  <p:tag name="KSO_WM_SLIDE_DIAGTYPE" val="l"/>
  <p:tag name="KSO_WM_TEMPLATE_COLORSEQUENCE" val="1,2,3,4,5,6"/>
</p:tagLst>
</file>

<file path=ppt/tags/tag19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  <p:tag name="KSO_WM_UNIT_ISCONTENTSTITLE" val="0"/>
  <p:tag name="KSO_WM_UNIT_PRESET_TEXT" val="添加章节标题"/>
  <p:tag name="KSO_WM_UNIT_TEXT_TYPE" val="1"/>
</p:tagLst>
</file>

<file path=ppt/tags/tag19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34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4"/>
  <p:tag name="KSO_WM_TEMPLATE_CATEGORY" val="custom"/>
  <p:tag name="KSO_WM_SLIDE_INDEX" val="7"/>
  <p:tag name="KSO_WM_SLIDE_ID" val="custom20235934_7"/>
  <p:tag name="KSO_WM_TEMPLATE_MASTER_TYPE" val="0"/>
  <p:tag name="KSO_WM_SLIDE_LAYOUT" val="a_e"/>
  <p:tag name="KSO_WM_SLIDE_LAYOUT_CNT" val="1_1"/>
  <p:tag name="KSO_WM_TEMPLATE_COLORSEQUENCE" val="1,2,3,4,5,6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973_1*a*1"/>
  <p:tag name="KSO_WM_TEMPLATE_CATEGORY" val="diagram"/>
  <p:tag name="KSO_WM_TEMPLATE_INDEX" val="20231973"/>
  <p:tag name="KSO_WM_UNIT_LAYERLEVEL" val="1"/>
  <p:tag name="KSO_WM_TAG_VERSION" val="3.0"/>
  <p:tag name="KSO_WM_BEAUTIFY_FLAG" val="#wm#"/>
  <p:tag name="KSO_WM_UNIT_TEXT_TYPE" val="1"/>
  <p:tag name="KSO_WM_UNIT_PRESET_TEXT" val="单击此处添加标题"/>
  <p:tag name="KSO_WM_UNIT_TEXT_FILL_FORE_SCHEMECOLOR_INDEX" val="15"/>
  <p:tag name="KSO_WM_UNIT_TEXT_FILL_TYPE" val="1"/>
  <p:tag name="KSO_WM_UNIT_USESOURCEFORMAT_APPLY" val="0"/>
</p:tagLst>
</file>

<file path=ppt/tags/tag20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73_3*l_h_i*1_1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20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73_3*l_h_f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5"/>
  <p:tag name="KSO_WM_UNIT_TEXT_TYPE" val="1"/>
  <p:tag name="KSO_WM_UNIT_PRESET_TEXT" val="单击此处添加文本具体内容，简明扼要地阐述您的观点。根据需要可酌情增减文字内容"/>
  <p:tag name="KSO_WM_UNIT_TEXT_FILL_FORE_SCHEMECOLOR_INDEX" val="1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73_3*l_h_i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73_3*l_h_i*1_2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73_3*l_h_f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5"/>
  <p:tag name="KSO_WM_UNIT_TEXT_TYPE" val="1"/>
  <p:tag name="KSO_WM_UNIT_PRESET_TEXT" val="单击此处添加文本具体内容，简明扼要地阐述您的观点。根据需要可酌情增减文字内容"/>
  <p:tag name="KSO_WM_UNIT_TEXT_FILL_FORE_SCHEMECOLOR_INDEX" val="1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73_3*l_h_i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973_3*l_h_i*1_3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973_3*l_h_f*1_3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5"/>
  <p:tag name="KSO_WM_UNIT_TEXT_TYPE" val="1"/>
  <p:tag name="KSO_WM_UNIT_PRESET_TEXT" val="单击此处添加文本具体内容，简明扼要地阐述您的观点。根据需要可酌情增减文字内容"/>
  <p:tag name="KSO_WM_UNIT_TEXT_FILL_FORE_SCHEMECOLOR_INDEX" val="1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973_3*l_h_i*1_3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973_3*l_h_i*1_4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973_3*l_h_f*1_4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5"/>
  <p:tag name="KSO_WM_UNIT_TEXT_TYPE" val="1"/>
  <p:tag name="KSO_WM_UNIT_PRESET_TEXT" val="单击此处添加文本具体内容，简明扼要地阐述您的观点。根据需要可酌情增减文字内容"/>
  <p:tag name="KSO_WM_UNIT_TEXT_FILL_FORE_SCHEMECOLOR_INDEX" val="1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973_3*l_h_i*1_4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973_3*l_h_i*1_1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973_3*l_h_i*1_2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973_3*l_h_i*1_3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973_3*l_h_i*1_4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73_3*l_h_a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73_3*l_h_a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973_3*l_h_a*1_3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973_3*l_h_a*1_4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4.85,&quot;top&quot;:131.9000454735944,&quot;width&quot;:850.40007874015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SLIDE_ID" val="diagram20231973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1"/>
  <p:tag name="KSO_WM_SLIDE_SIZE" val="850.35*326.55"/>
  <p:tag name="KSO_WM_SLIDE_POSITION" val="54.85*131.9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5934"/>
  <p:tag name="KSO_WM_SLIDE_LAYOUT" val="a_l"/>
  <p:tag name="KSO_WM_SLIDE_LAYOUT_CNT" val="1_1"/>
  <p:tag name="KSO_WM_SPECIAL_SOURCE" val="bdnull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2"/>
  <p:tag name="KSO_WM_UNIT_ID" val="custom20231932_1*a*1"/>
  <p:tag name="KSO_WM_UNIT_PRESET_TEXT" val="单击此处添加标题"/>
  <p:tag name="KSO_WM_UNIT_TEXT_FILL_FORE_SCHEMECOLOR_INDEX" val="15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VALUE" val="1281*308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1932_1*d*1"/>
  <p:tag name="KSO_WM_TEMPLATE_CATEGORY" val="custom"/>
  <p:tag name="KSO_WM_TEMPLATE_INDEX" val="20231932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</p:tagLst>
</file>

<file path=ppt/tags/tag22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80_1*l_h_i*1_1_1"/>
  <p:tag name="KSO_WM_TEMPLATE_CATEGORY" val="diagram"/>
  <p:tag name="KSO_WM_TEMPLATE_INDEX" val="20231880"/>
  <p:tag name="KSO_WM_UNIT_LAYERLEVEL" val="1_1_1"/>
  <p:tag name="KSO_WM_TAG_VERSION" val="3.0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1880_1*l_h_i*1_1_2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UNIT_COLOR_SCHEME_SHAPE_ID" val="9"/>
  <p:tag name="KSO_WM_UNIT_COLOR_SCHEME_PARENT_PAGE" val="0_1"/>
  <p:tag name="KSO_WM_UNIT_DECOLORIZATION" val="1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solid&quot;:{&quot;brightness&quot;:0,&quot;colorType&quot;:1,&quot;foreColorIndex&quot;:14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31880_1*l_h_i*1_1_3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UNIT_COLOR_SCHEME_SHAPE_ID" val="10"/>
  <p:tag name="KSO_WM_UNIT_COLOR_SCHEME_PARENT_PAGE" val="0_1"/>
  <p:tag name="KSO_WM_UNIT_DECOLORIZATION" val="1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solid&quot;:{&quot;brightness&quot;:0,&quot;colorType&quot;:1,&quot;foreColorIndex&quot;:14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UNIT_USESOURCEFORMAT_APPLY" val="1"/>
</p:tagLst>
</file>

<file path=ppt/tags/tag2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880_1*l_h_f*1_1_1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项正文，文字是您思想的提炼，请尽量言简意赅的阐述观点。"/>
  <p:tag name="KSO_WM_UNIT_USESOURCEFORMAT_APPLY" val="1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880_1*l_h_a*1_1_1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04.9*151"/>
  <p:tag name="KSO_WM_SLIDE_POSITION" val="57.1923*332.635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932"/>
  <p:tag name="KSO_WM_TEMPLATE_SUBCATEGORY" val="0"/>
  <p:tag name="KSO_WM_SLIDE_INDEX" val="1"/>
  <p:tag name="KSO_WM_TAG_VERSION" val="3.0"/>
  <p:tag name="KSO_WM_SLIDE_ID" val="custom20231932_1"/>
  <p:tag name="KSO_WM_SLIDE_ITEM_CNT" val="1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2"/>
  <p:tag name="KSO_WM_UNIT_ID" val="custom20231932_1*a*1"/>
  <p:tag name="KSO_WM_UNIT_PRESET_TEXT" val="单击此处添加标题"/>
  <p:tag name="KSO_WM_UNIT_TEXT_FILL_FORE_SCHEMECOLOR_INDEX" val="15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VALUE" val="1281*308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1932_1*d*1"/>
  <p:tag name="KSO_WM_TEMPLATE_CATEGORY" val="custom"/>
  <p:tag name="KSO_WM_TEMPLATE_INDEX" val="20231932"/>
  <p:tag name="KSO_WM_UNIT_LAYERLEVEL" val="1"/>
  <p:tag name="KSO_WM_TAG_VERSION" val="3.0"/>
  <p:tag name="KSO_WM_BEAUTIFY_FLAG" val="#wm#"/>
  <p:tag name="MH_PIC_SOURCE_TYPE" val="generate_slide_ai*VCG41N586194856*ai_v1.4.2.240611_ONLINE*1727230767790_118.1_4135749aaffc-slide-4"/>
  <p:tag name="KSO_WM_UNIT_LINE_FORE_SCHEMECOLOR_INDEX" val="1"/>
  <p:tag name="KSO_WM_UNIT_LINE_FILL_TYPE" val="2"/>
  <p:tag name="KSO_WM_UNIT_USESOURCEFORMAT_APPLY" val="0"/>
</p:tagLst>
</file>

<file path=ppt/tags/tag23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80_1*l_h_i*1_1_1"/>
  <p:tag name="KSO_WM_TEMPLATE_CATEGORY" val="diagram"/>
  <p:tag name="KSO_WM_TEMPLATE_INDEX" val="20231880"/>
  <p:tag name="KSO_WM_UNIT_LAYERLEVEL" val="1_1_1"/>
  <p:tag name="KSO_WM_TAG_VERSION" val="3.0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1880_1*l_h_i*1_1_2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UNIT_COLOR_SCHEME_SHAPE_ID" val="9"/>
  <p:tag name="KSO_WM_UNIT_COLOR_SCHEME_PARENT_PAGE" val="0_1"/>
  <p:tag name="KSO_WM_UNIT_DECOLORIZATION" val="1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solid&quot;:{&quot;brightness&quot;:0,&quot;colorType&quot;:1,&quot;foreColorIndex&quot;:14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UNIT_USESOURCEFORMAT_APPLY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31880_1*l_h_i*1_1_3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UNIT_COLOR_SCHEME_SHAPE_ID" val="10"/>
  <p:tag name="KSO_WM_UNIT_COLOR_SCHEME_PARENT_PAGE" val="0_1"/>
  <p:tag name="KSO_WM_UNIT_DECOLORIZATION" val="1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solid&quot;:{&quot;brightness&quot;:0,&quot;colorType&quot;:1,&quot;foreColorIndex&quot;:14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UNIT_USESOURCEFORMAT_APPLY" val="0"/>
</p:tagLst>
</file>

<file path=ppt/tags/tag2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880_1*l_h_f*1_1_1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880_1*l_h_a*1_1_1"/>
  <p:tag name="KSO_WM_TEMPLATE_CATEGORY" val="diagram"/>
  <p:tag name="KSO_WM_TEMPLATE_INDEX" val="2023188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51,&quot;left&quot;:57.19228346456693,&quot;top&quot;:332.6345669291339,&quot;width&quot;:40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UNIT_USESOURCEFORMAT_APPLY" val="0"/>
</p:tagLst>
</file>

<file path=ppt/tags/tag23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04.9*151"/>
  <p:tag name="KSO_WM_SLIDE_POSITION" val="57.1923*332.635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5934"/>
  <p:tag name="KSO_WM_TEMPLATE_SUBCATEGORY" val="0"/>
  <p:tag name="KSO_WM_SLIDE_INDEX" val="1"/>
  <p:tag name="KSO_WM_TAG_VERSION" val="3.0"/>
  <p:tag name="KSO_WM_SLIDE_ID" val="custom20231932_1"/>
  <p:tag name="KSO_WM_SLIDE_ITEM_CNT" val="1"/>
</p:tagLst>
</file>

<file path=ppt/tags/tag23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  <p:tag name="KSO_WM_UNIT_ISCONTENTSTITLE" val="0"/>
  <p:tag name="KSO_WM_UNIT_PRESET_TEXT" val="添加章节标题"/>
  <p:tag name="KSO_WM_UNIT_TEXT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34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4"/>
  <p:tag name="KSO_WM_TEMPLATE_CATEGORY" val="custom"/>
</p:tagLst>
</file>

<file path=ppt/tags/tag241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4"/>
  <p:tag name="KSO_WM_TEMPLATE_CATEGORY" val="custom"/>
  <p:tag name="KSO_WM_SLIDE_INDEX" val="7"/>
  <p:tag name="KSO_WM_SLIDE_ID" val="custom20235934_7"/>
  <p:tag name="KSO_WM_TEMPLATE_MASTER_TYPE" val="0"/>
  <p:tag name="KSO_WM_SLIDE_LAYOUT" val="a_e"/>
  <p:tag name="KSO_WM_SLIDE_LAYOUT_CNT" val="1_1"/>
  <p:tag name="KSO_WM_TEMPLATE_COLORSEQUENCE" val="1,2,3,4,5,6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5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315_1*l_h_f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"/>
  <p:tag name="KSO_WM_UNIT_TEXT_FILL_FORE_SCHEMECOLOR_INDEX" val="1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315_1*l_h_a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2"/>
  <p:tag name="KSO_WM_DIAGRAM_VERSION" val="3"/>
  <p:tag name="KSO_WM_DIAGRAM_COLOR_TRICK" val="1"/>
  <p:tag name="KSO_WM_DIAGRAM_COLOR_TEXT_CAN_REMOVE" val="n"/>
  <p:tag name="KSO_WM_UNIT_PRESET_TEXT" val="此处添加项标题"/>
  <p:tag name="KSO_WM_UNIT_TEXT_FILL_FORE_SCHEMECOLOR_INDEX" val="1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315_1*l_h_f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"/>
  <p:tag name="KSO_WM_UNIT_TEXT_FILL_FORE_SCHEMECOLOR_INDEX" val="1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315_1*l_h_a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"/>
  <p:tag name="KSO_WM_UNIT_PRESET_TEXT" val="此处添加项标题"/>
  <p:tag name="KSO_WM_UNIT_TEXT_FILL_FORE_SCHEMECOLOR_INDEX" val="1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315_1*l_h_f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&#10;"/>
  <p:tag name="KSO_WM_UNIT_TEXT_FILL_FORE_SCHEMECOLOR_INDEX" val="1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315_1*l_h_a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"/>
  <p:tag name="KSO_WM_UNIT_PRESET_TEXT" val="此处添加项标题"/>
  <p:tag name="KSO_WM_UNIT_TEXT_FILL_FORE_SCHEMECOLOR_INDEX" val="1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d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VALUE" val="450*450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503777546*ai_v1.4.2.240611_ONLINE*1727230767790_118.1_4135749aaffc-slide-8"/>
  <p:tag name="KSO_WM_UNIT_LINE_FILL_TYPE" val="2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d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VALUE" val="450*450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1025389712*ai_v1.4.2.240611_ONLINE*1727230767790_118.1_4135749aaffc-slide-8"/>
  <p:tag name="KSO_WM_UNIT_LINE_FILL_TYPE" val="2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d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VALUE" val="450*450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1464005172*ai_v1.4.2.240611_ONLINE*1727230767790_118.1_4135749aaffc-slide-8"/>
  <p:tag name="KSO_WM_UNIT_LINE_FILL_TYPE" val="2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SLIDE_ID" val="diagram20233315_2"/>
  <p:tag name="KSO_WM_TEMPLATE_SUBCATEGORY" val="0"/>
  <p:tag name="KSO_WM_TEMPLATE_MASTER_TYPE" val="0"/>
  <p:tag name="KSO_WM_TEMPLATE_COLOR_TYPE" val="0"/>
  <p:tag name="KSO_WM_SLIDE_ITEM_CNT" val="4"/>
  <p:tag name="KSO_WM_SLIDE_INDEX" val="2"/>
  <p:tag name="KSO_WM_TAG_VERSION" val="3.0"/>
  <p:tag name="KSO_WM_BEAUTIFY_FLAG" val="#wm#"/>
  <p:tag name="KSO_WM_TEMPLATE_CATEGORY" val="custom"/>
  <p:tag name="KSO_WM_TEMPLATE_INDEX" val="20235934"/>
  <p:tag name="KSO_WM_SLIDE_TYPE" val="text"/>
  <p:tag name="KSO_WM_SLIDE_SUBTYPE" val="diag"/>
  <p:tag name="KSO_WM_SLIDE_SIZE" val="850.394*297.555"/>
  <p:tag name="KSO_WM_SLIDE_POSITION" val="54.8032*139.28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56.xml><?xml version="1.0" encoding="utf-8"?>
<p:tagLst xmlns:p="http://schemas.openxmlformats.org/presentationml/2006/main">
  <p:tag name="commondata" val="eyJoZGlkIjoiNjE5MjU3NWUyOWRhOGEyMzVlYjdhNzRhNTZhZGVkZmM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84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3"/>
</p:tagLst>
</file>

<file path=ppt/tags/tag85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6"/>
</p:tagLst>
</file>

<file path=ppt/tags/tag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24.3.12-4">
      <a:dk1>
        <a:srgbClr val="333333"/>
      </a:dk1>
      <a:lt1>
        <a:sysClr val="window" lastClr="FFFFFF"/>
      </a:lt1>
      <a:dk2>
        <a:srgbClr val="031A2F"/>
      </a:dk2>
      <a:lt2>
        <a:srgbClr val="E6EFFE"/>
      </a:lt2>
      <a:accent1>
        <a:srgbClr val="3758FB"/>
      </a:accent1>
      <a:accent2>
        <a:srgbClr val="419BFD"/>
      </a:accent2>
      <a:accent3>
        <a:srgbClr val="6542FC"/>
      </a:accent3>
      <a:accent4>
        <a:srgbClr val="9B42FC"/>
      </a:accent4>
      <a:accent5>
        <a:srgbClr val="D042FC"/>
      </a:accent5>
      <a:accent6>
        <a:srgbClr val="FB43CB"/>
      </a:accent6>
      <a:hlink>
        <a:srgbClr val="0026E5"/>
      </a:hlink>
      <a:folHlink>
        <a:srgbClr val="7E1FAD"/>
      </a:folHlink>
    </a:clrScheme>
    <a:fontScheme name="qm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algn="l">
          <a:lnSpc>
            <a:spcPct val="140000"/>
          </a:lnSpc>
          <a:defRPr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82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江城圆体 400W</vt:lpstr>
      <vt:lpstr>WPS</vt:lpstr>
      <vt:lpstr>Office 主题​​</vt:lpstr>
      <vt:lpstr>荧光法细胞计数软件开发</vt:lpstr>
      <vt:lpstr>目录</vt:lpstr>
      <vt:lpstr>系统架构设计</vt:lpstr>
      <vt:lpstr>模块功能详解</vt:lpstr>
      <vt:lpstr>用户操作界面模块</vt:lpstr>
      <vt:lpstr>模块化设计概述</vt:lpstr>
      <vt:lpstr>软件测试与优化</vt:lpstr>
      <vt:lpstr>单元测试与集成测试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高驰</cp:lastModifiedBy>
  <cp:revision>161</cp:revision>
  <dcterms:created xsi:type="dcterms:W3CDTF">2019-06-19T02:08:00Z</dcterms:created>
  <dcterms:modified xsi:type="dcterms:W3CDTF">2024-09-25T02:42:06Z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C55E5E1294D3470BA5860E49DA1EDE20_11</vt:lpwstr>
  </property>
</Properties>
</file>