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13" r:id="rId4"/>
    <p:sldId id="312" r:id="rId5"/>
    <p:sldId id="310" r:id="rId6"/>
    <p:sldId id="311" r:id="rId7"/>
    <p:sldId id="307" r:id="rId8"/>
    <p:sldId id="309" r:id="rId9"/>
    <p:sldId id="308" r:id="rId10"/>
  </p:sldIdLst>
  <p:sldSz cx="21674138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25" autoAdjust="0"/>
  </p:normalViewPr>
  <p:slideViewPr>
    <p:cSldViewPr snapToGrid="0">
      <p:cViewPr varScale="1">
        <p:scale>
          <a:sx n="36" d="100"/>
          <a:sy n="36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4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5.24</a:t>
            </a:r>
          </a:p>
        </p:txBody>
      </p:sp>
      <p:sp>
        <p:nvSpPr>
          <p:cNvPr id="9" name="矩形 8"/>
          <p:cNvSpPr/>
          <p:nvPr/>
        </p:nvSpPr>
        <p:spPr>
          <a:xfrm>
            <a:off x="4682237" y="5260153"/>
            <a:ext cx="1324842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4682235" y="6600183"/>
            <a:ext cx="13034829" cy="814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参与紫金创业元空间授牌仪式</a:t>
            </a:r>
          </a:p>
        </p:txBody>
      </p:sp>
      <p:sp>
        <p:nvSpPr>
          <p:cNvPr id="2" name="矩形 1"/>
          <p:cNvSpPr/>
          <p:nvPr/>
        </p:nvSpPr>
        <p:spPr>
          <a:xfrm>
            <a:off x="4682235" y="7930098"/>
            <a:ext cx="13034829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聆听生物微纳传感器小组读书报告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DF283-E864-980A-31D3-B01BAD2DB4B9}"/>
              </a:ext>
            </a:extLst>
          </p:cNvPr>
          <p:cNvSpPr/>
          <p:nvPr/>
        </p:nvSpPr>
        <p:spPr>
          <a:xfrm>
            <a:off x="4682235" y="9223099"/>
            <a:ext cx="13034828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外文写作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学习英文论文查找、写作相关知识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376648-2B7E-1BC4-F43E-AEEFC8D1A3D5}"/>
              </a:ext>
            </a:extLst>
          </p:cNvPr>
          <p:cNvSpPr/>
          <p:nvPr/>
        </p:nvSpPr>
        <p:spPr>
          <a:xfrm>
            <a:off x="4682237" y="2512349"/>
            <a:ext cx="1324842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基于几何变换的数据增强方法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025C7-C3C6-C0EA-DA6D-336FAB170B31}"/>
              </a:ext>
            </a:extLst>
          </p:cNvPr>
          <p:cNvSpPr/>
          <p:nvPr/>
        </p:nvSpPr>
        <p:spPr>
          <a:xfrm>
            <a:off x="4682236" y="3857451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拟购买硬件用于搭建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NAS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基于几何变换的数据增强方法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588154" y="3068199"/>
            <a:ext cx="5065268" cy="747929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设计了一种通过几何变换等方法可以自动生成数据集的方法，经过标注后一定程度上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替代原图像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用作神经网络的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训练素材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C4DE81-4C74-9353-FEBC-D1FF05E48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1" y="1417622"/>
            <a:ext cx="13661298" cy="100017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拟购买硬件用于搭建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NAS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226114" y="2445488"/>
            <a:ext cx="4805086" cy="77405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随着图片数据集体积的与日俱增，难以在各成员之间快速共享，需要搭建网络私有云存储服务器，服务器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预算为</a:t>
            </a:r>
            <a:r>
              <a:rPr lang="en-US" altLang="zh-CN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2000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左右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EB180-3187-B60A-1739-D537AAF8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9" y="1538749"/>
            <a:ext cx="7077130" cy="10119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53AE99-D124-FA53-8F03-CC6C9D45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739" y="5194594"/>
            <a:ext cx="7077130" cy="64636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3FD2A1-03EF-7D25-97BF-B03A826B6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739" y="1467864"/>
            <a:ext cx="7066997" cy="3359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57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951819" y="339657"/>
            <a:ext cx="8892988" cy="21559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设计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30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周年庆典会议期间的摄影、合照工作安排。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CF36EA-6B17-69FB-8882-7C1718E1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51" y="1600452"/>
            <a:ext cx="8636700" cy="10060998"/>
          </a:xfrm>
          <a:prstGeom prst="rect">
            <a:avLst/>
          </a:prstGeom>
        </p:spPr>
      </p:pic>
      <p:pic>
        <p:nvPicPr>
          <p:cNvPr id="14" name="图片 13" descr="$9IH186HQ8)GVBA@H0APDFU_tmb">
            <a:extLst>
              <a:ext uri="{FF2B5EF4-FFF2-40B4-BE49-F238E27FC236}">
                <a16:creationId xmlns:a16="http://schemas.microsoft.com/office/drawing/2014/main" id="{8174DBC5-AC80-3418-8252-64AC566D3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631" y="7416883"/>
            <a:ext cx="5266690" cy="3950335"/>
          </a:xfrm>
          <a:prstGeom prst="rect">
            <a:avLst/>
          </a:prstGeom>
        </p:spPr>
      </p:pic>
      <p:pic>
        <p:nvPicPr>
          <p:cNvPr id="16" name="图片 15" descr="K__@[NO99UPB9T1RP4YN4Z3_tmb">
            <a:extLst>
              <a:ext uri="{FF2B5EF4-FFF2-40B4-BE49-F238E27FC236}">
                <a16:creationId xmlns:a16="http://schemas.microsoft.com/office/drawing/2014/main" id="{ADE4D79C-39D0-BDB6-3B96-CE7AA9559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0631" y="2776116"/>
            <a:ext cx="5266690" cy="3950335"/>
          </a:xfrm>
          <a:prstGeom prst="rect">
            <a:avLst/>
          </a:prstGeom>
        </p:spPr>
      </p:pic>
      <p:pic>
        <p:nvPicPr>
          <p:cNvPr id="17" name="图片 16" descr="X~(9T4Q8[G$SW0S(B~I(K8W_tmb">
            <a:extLst>
              <a:ext uri="{FF2B5EF4-FFF2-40B4-BE49-F238E27FC236}">
                <a16:creationId xmlns:a16="http://schemas.microsoft.com/office/drawing/2014/main" id="{9871AEC5-A863-35AB-4F60-6DD81447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322" y="2776115"/>
            <a:ext cx="5266690" cy="3950335"/>
          </a:xfrm>
          <a:prstGeom prst="rect">
            <a:avLst/>
          </a:prstGeom>
        </p:spPr>
      </p:pic>
      <p:pic>
        <p:nvPicPr>
          <p:cNvPr id="18" name="图片 17" descr="@%R(NCAS[3Q61X0KOE7~$IY_tmb">
            <a:extLst>
              <a:ext uri="{FF2B5EF4-FFF2-40B4-BE49-F238E27FC236}">
                <a16:creationId xmlns:a16="http://schemas.microsoft.com/office/drawing/2014/main" id="{6A31FC72-0B33-A9D4-5C5F-CF5E56B24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322" y="7416882"/>
            <a:ext cx="5266690" cy="39503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333695" y="4203019"/>
            <a:ext cx="4636619" cy="451067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协助团队科创相关老师完成青年论坛期间的会场秩序维护工作安排。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79DC4-D3F4-3239-8957-D7B1B88C4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02" y="1321824"/>
            <a:ext cx="7131328" cy="10496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E8D51F-99C7-AFEC-8361-76C74D364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595" y="1321824"/>
            <a:ext cx="7100927" cy="10475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0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会议筹备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周年、青年论坛筹备工作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14975" y="194557"/>
            <a:ext cx="8262916" cy="10067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整理校友照片祝福语。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767DF4-D5A2-29FF-F75E-8656B546F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99"/>
          <a:stretch/>
        </p:blipFill>
        <p:spPr>
          <a:xfrm>
            <a:off x="596248" y="1342857"/>
            <a:ext cx="8654804" cy="10433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B4C16F-08D8-EB7C-99D1-1D2C964E1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052" y="1342856"/>
            <a:ext cx="11687940" cy="10433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3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参与紫金创业元空间授牌仪式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80376" y="5"/>
            <a:ext cx="9861177" cy="153874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提交完成所有前置手续，</a:t>
            </a:r>
            <a:r>
              <a:rPr lang="en-US" altLang="zh-CN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24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号下午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举行入驻仪式，正式授牌。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F627E-4B13-04FE-5CC0-A16424AE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51" y="6995528"/>
            <a:ext cx="4941289" cy="48622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C496AF-842D-DE7B-D76A-D58B92E8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36" y="1835931"/>
            <a:ext cx="4988521" cy="4862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7D7F20-ED43-6FBC-97BF-26BB83982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752" y="1886213"/>
            <a:ext cx="13625460" cy="99436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聆听生物微纳传感器小组读书报告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241628" y="3791604"/>
            <a:ext cx="4549065" cy="51486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聆听</a:t>
            </a:r>
            <a:r>
              <a:rPr lang="en-US" altLang="zh-CN" sz="5400" b="1" dirty="0" err="1">
                <a:latin typeface="仿宋" panose="02010609060101010101" charset="-122"/>
                <a:ea typeface="仿宋" panose="02010609060101010101" charset="-122"/>
              </a:rPr>
              <a:t>生物传感器小组组会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，学习了一些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3D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打印水凝胶相关的前沿知识。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BC8243-3BF7-0D09-CB62-D01BAB19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28" y="1072404"/>
            <a:ext cx="14110549" cy="105870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外文写作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学习英文论文查找、写作相关知识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300782" y="4084199"/>
            <a:ext cx="4335972" cy="47456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学习外文文献检索方法、英文论文撰写规则等实用的科研技巧。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4F8CF-D58F-FC94-7B38-AB5511253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7" y="1241985"/>
            <a:ext cx="13912182" cy="104300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348</Words>
  <Application>Microsoft Office PowerPoint</Application>
  <PresentationFormat>自定义</PresentationFormat>
  <Paragraphs>31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仿宋</vt:lpstr>
      <vt:lpstr>微软雅黑</vt:lpstr>
      <vt:lpstr>Arial</vt:lpstr>
      <vt:lpstr>Wingdings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384</cp:revision>
  <dcterms:created xsi:type="dcterms:W3CDTF">2023-04-03T11:52:00Z</dcterms:created>
  <dcterms:modified xsi:type="dcterms:W3CDTF">2024-05-24T02:00:54Z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