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98" r:id="rId4"/>
    <p:sldId id="294" r:id="rId5"/>
    <p:sldId id="301" r:id="rId6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3" d="100"/>
          <a:sy n="43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89B19-416A-43FA-8923-DBABF1759BE0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9E5F333-B637-4E85-847E-8DCE0EC15DC8}">
      <dgm:prSet phldrT="[文本]"/>
      <dgm:spPr/>
      <dgm:t>
        <a:bodyPr/>
        <a:lstStyle/>
        <a:p>
          <a:r>
            <a:rPr lang="zh-CN" altLang="en-US" dirty="0"/>
            <a:t>工作汇总</a:t>
          </a:r>
        </a:p>
      </dgm:t>
    </dgm:pt>
    <dgm:pt modelId="{6F00D550-5FD0-499F-A709-2987E4AAFCD2}" type="parTrans" cxnId="{BF120EF8-D585-4C14-A38C-782FF78D7671}">
      <dgm:prSet/>
      <dgm:spPr/>
      <dgm:t>
        <a:bodyPr/>
        <a:lstStyle/>
        <a:p>
          <a:endParaRPr lang="zh-CN" altLang="en-US"/>
        </a:p>
      </dgm:t>
    </dgm:pt>
    <dgm:pt modelId="{C853E4A4-7598-4330-9591-DD888B2140AF}" type="sibTrans" cxnId="{BF120EF8-D585-4C14-A38C-782FF78D7671}">
      <dgm:prSet/>
      <dgm:spPr/>
      <dgm:t>
        <a:bodyPr/>
        <a:lstStyle/>
        <a:p>
          <a:endParaRPr lang="zh-CN" altLang="en-US"/>
        </a:p>
      </dgm:t>
    </dgm:pt>
    <dgm:pt modelId="{EB9A7659-1B6C-46D5-BCC6-512EC45F6AE7}">
      <dgm:prSet phldrT="[文本]"/>
      <dgm:spPr/>
      <dgm:t>
        <a:bodyPr/>
        <a:lstStyle/>
        <a:p>
          <a:r>
            <a:rPr lang="zh-CN" altLang="en-US" dirty="0"/>
            <a:t>本人现有工作</a:t>
          </a:r>
        </a:p>
      </dgm:t>
    </dgm:pt>
    <dgm:pt modelId="{121BA377-EB19-43CA-939C-C8E098BA89B2}" type="parTrans" cxnId="{F9DA8310-2CC7-4121-A92D-23DE0CBFEF8C}">
      <dgm:prSet/>
      <dgm:spPr/>
      <dgm:t>
        <a:bodyPr/>
        <a:lstStyle/>
        <a:p>
          <a:endParaRPr lang="zh-CN" altLang="en-US"/>
        </a:p>
      </dgm:t>
    </dgm:pt>
    <dgm:pt modelId="{363A5B13-2014-4E69-B961-009C6CBB38CF}" type="sibTrans" cxnId="{F9DA8310-2CC7-4121-A92D-23DE0CBFEF8C}">
      <dgm:prSet/>
      <dgm:spPr/>
      <dgm:t>
        <a:bodyPr/>
        <a:lstStyle/>
        <a:p>
          <a:endParaRPr lang="zh-CN" altLang="en-US"/>
        </a:p>
      </dgm:t>
    </dgm:pt>
    <dgm:pt modelId="{23A9E391-EAF1-42A6-A385-4824A2392CB0}">
      <dgm:prSet phldrT="[文本]"/>
      <dgm:spPr/>
      <dgm:t>
        <a:bodyPr/>
        <a:lstStyle/>
        <a:p>
          <a:r>
            <a:rPr lang="zh-CN" altLang="en-US" dirty="0"/>
            <a:t>交互式图形界面设计</a:t>
          </a:r>
        </a:p>
      </dgm:t>
    </dgm:pt>
    <dgm:pt modelId="{DD8E4E84-0177-4825-9701-08B717D574E8}" type="parTrans" cxnId="{1A5DD15C-1D92-4C12-AD79-F0C1D6590FFA}">
      <dgm:prSet/>
      <dgm:spPr/>
      <dgm:t>
        <a:bodyPr/>
        <a:lstStyle/>
        <a:p>
          <a:endParaRPr lang="zh-CN" altLang="en-US"/>
        </a:p>
      </dgm:t>
    </dgm:pt>
    <dgm:pt modelId="{55FD21DC-6B48-49ED-865D-45F97243E34D}" type="sibTrans" cxnId="{1A5DD15C-1D92-4C12-AD79-F0C1D6590FFA}">
      <dgm:prSet/>
      <dgm:spPr/>
      <dgm:t>
        <a:bodyPr/>
        <a:lstStyle/>
        <a:p>
          <a:endParaRPr lang="zh-CN" altLang="en-US"/>
        </a:p>
      </dgm:t>
    </dgm:pt>
    <dgm:pt modelId="{9591B8CD-AB51-4E34-94D2-3BE8323B0E06}">
      <dgm:prSet phldrT="[文本]"/>
      <dgm:spPr/>
      <dgm:t>
        <a:bodyPr/>
        <a:lstStyle/>
        <a:p>
          <a:r>
            <a:rPr lang="zh-CN" altLang="en-US" dirty="0"/>
            <a:t>硬件控制程序编程</a:t>
          </a:r>
        </a:p>
      </dgm:t>
    </dgm:pt>
    <dgm:pt modelId="{D6F771D4-A618-4352-8AE9-8BEA4DC56C3B}" type="parTrans" cxnId="{5435191A-4CB1-4C1F-94AD-2E391877D435}">
      <dgm:prSet/>
      <dgm:spPr/>
      <dgm:t>
        <a:bodyPr/>
        <a:lstStyle/>
        <a:p>
          <a:endParaRPr lang="zh-CN" altLang="en-US"/>
        </a:p>
      </dgm:t>
    </dgm:pt>
    <dgm:pt modelId="{1A1ABFF4-3AE1-44F3-9C92-C923BE1BC135}" type="sibTrans" cxnId="{5435191A-4CB1-4C1F-94AD-2E391877D435}">
      <dgm:prSet/>
      <dgm:spPr/>
      <dgm:t>
        <a:bodyPr/>
        <a:lstStyle/>
        <a:p>
          <a:endParaRPr lang="zh-CN" altLang="en-US"/>
        </a:p>
      </dgm:t>
    </dgm:pt>
    <dgm:pt modelId="{E4D99B03-DFB8-4DD5-B6A3-C13C668B062C}">
      <dgm:prSet phldrT="[文本]"/>
      <dgm:spPr/>
      <dgm:t>
        <a:bodyPr/>
        <a:lstStyle/>
        <a:p>
          <a:r>
            <a:rPr lang="zh-CN" altLang="en-US" dirty="0"/>
            <a:t>课题组原有工作</a:t>
          </a:r>
        </a:p>
      </dgm:t>
    </dgm:pt>
    <dgm:pt modelId="{4EE17F46-B83A-404E-A581-3A204358313E}" type="parTrans" cxnId="{2707C405-29AE-4A49-A84A-725C8D1184F7}">
      <dgm:prSet/>
      <dgm:spPr/>
      <dgm:t>
        <a:bodyPr/>
        <a:lstStyle/>
        <a:p>
          <a:endParaRPr lang="zh-CN" altLang="en-US"/>
        </a:p>
      </dgm:t>
    </dgm:pt>
    <dgm:pt modelId="{128450CD-52EC-48F6-B6FB-E0FEDD75E264}" type="sibTrans" cxnId="{2707C405-29AE-4A49-A84A-725C8D1184F7}">
      <dgm:prSet/>
      <dgm:spPr/>
      <dgm:t>
        <a:bodyPr/>
        <a:lstStyle/>
        <a:p>
          <a:endParaRPr lang="zh-CN" altLang="en-US"/>
        </a:p>
      </dgm:t>
    </dgm:pt>
    <dgm:pt modelId="{C849F7B9-CEAE-4790-B2CB-6C3A23FC6A95}">
      <dgm:prSet phldrT="[文本]"/>
      <dgm:spPr/>
      <dgm:t>
        <a:bodyPr/>
        <a:lstStyle/>
        <a:p>
          <a:r>
            <a:rPr lang="zh-CN" altLang="en-US" dirty="0"/>
            <a:t>高通量微流控芯片样品</a:t>
          </a:r>
        </a:p>
      </dgm:t>
    </dgm:pt>
    <dgm:pt modelId="{C82194C9-B841-49FA-AB2B-22BCDFDBC0F2}" type="parTrans" cxnId="{8C8E04E0-C5C6-4D2E-97EE-1964ABD651D8}">
      <dgm:prSet/>
      <dgm:spPr/>
      <dgm:t>
        <a:bodyPr/>
        <a:lstStyle/>
        <a:p>
          <a:endParaRPr lang="zh-CN" altLang="en-US"/>
        </a:p>
      </dgm:t>
    </dgm:pt>
    <dgm:pt modelId="{21CEA975-8D89-4644-8B44-9EB19FA6B2B8}" type="sibTrans" cxnId="{8C8E04E0-C5C6-4D2E-97EE-1964ABD651D8}">
      <dgm:prSet/>
      <dgm:spPr/>
      <dgm:t>
        <a:bodyPr/>
        <a:lstStyle/>
        <a:p>
          <a:endParaRPr lang="zh-CN" altLang="en-US"/>
        </a:p>
      </dgm:t>
    </dgm:pt>
    <dgm:pt modelId="{6543BB10-26CF-4F23-B4C3-382E690D385E}">
      <dgm:prSet phldrT="[文本]"/>
      <dgm:spPr/>
      <dgm:t>
        <a:bodyPr/>
        <a:lstStyle/>
        <a:p>
          <a:r>
            <a:rPr lang="zh-CN" altLang="en-US" dirty="0"/>
            <a:t>执行元件系统搭建及硬件调试</a:t>
          </a:r>
        </a:p>
      </dgm:t>
    </dgm:pt>
    <dgm:pt modelId="{72BF0922-115D-44DB-9B31-EB44DCF1A22B}" type="parTrans" cxnId="{230589A9-D4E6-4777-B47C-2DE523F82141}">
      <dgm:prSet/>
      <dgm:spPr/>
      <dgm:t>
        <a:bodyPr/>
        <a:lstStyle/>
        <a:p>
          <a:endParaRPr lang="zh-CN" altLang="en-US"/>
        </a:p>
      </dgm:t>
    </dgm:pt>
    <dgm:pt modelId="{564A2A4E-3838-40B5-BB45-250AB65DC756}" type="sibTrans" cxnId="{230589A9-D4E6-4777-B47C-2DE523F82141}">
      <dgm:prSet/>
      <dgm:spPr/>
      <dgm:t>
        <a:bodyPr/>
        <a:lstStyle/>
        <a:p>
          <a:endParaRPr lang="zh-CN" altLang="en-US"/>
        </a:p>
      </dgm:t>
    </dgm:pt>
    <dgm:pt modelId="{A05E628E-3EB5-4B8D-9196-82821A5A9527}">
      <dgm:prSet phldrT="[文本]"/>
      <dgm:spPr/>
      <dgm:t>
        <a:bodyPr/>
        <a:lstStyle/>
        <a:p>
          <a:r>
            <a:rPr lang="zh-CN" altLang="en-US" dirty="0"/>
            <a:t>电路设计及电路板制作</a:t>
          </a:r>
        </a:p>
      </dgm:t>
    </dgm:pt>
    <dgm:pt modelId="{97A96122-D83F-4438-9A9F-E5EF7FA40B92}" type="parTrans" cxnId="{F85F9C68-AFE1-4FD3-9177-DAAFC7C6C7C2}">
      <dgm:prSet/>
      <dgm:spPr/>
      <dgm:t>
        <a:bodyPr/>
        <a:lstStyle/>
        <a:p>
          <a:endParaRPr lang="zh-CN" altLang="en-US"/>
        </a:p>
      </dgm:t>
    </dgm:pt>
    <dgm:pt modelId="{D7CFAABF-326D-46E5-AB73-7867DEB64A2B}" type="sibTrans" cxnId="{F85F9C68-AFE1-4FD3-9177-DAAFC7C6C7C2}">
      <dgm:prSet/>
      <dgm:spPr/>
      <dgm:t>
        <a:bodyPr/>
        <a:lstStyle/>
        <a:p>
          <a:endParaRPr lang="zh-CN" altLang="en-US"/>
        </a:p>
      </dgm:t>
    </dgm:pt>
    <dgm:pt modelId="{DA74155D-71A0-4D06-A3FF-3F3A1A9E20B3}">
      <dgm:prSet phldrT="[文本]"/>
      <dgm:spPr/>
      <dgm:t>
        <a:bodyPr/>
        <a:lstStyle/>
        <a:p>
          <a:r>
            <a:rPr lang="zh-CN" altLang="en-US" dirty="0"/>
            <a:t>仪器内部机械结构设计</a:t>
          </a:r>
        </a:p>
      </dgm:t>
    </dgm:pt>
    <dgm:pt modelId="{33202366-EB1B-480E-965A-8ABF4525B2DA}" type="parTrans" cxnId="{C0415F2C-3BBA-4167-9A4C-34F1A2CD014C}">
      <dgm:prSet/>
      <dgm:spPr/>
      <dgm:t>
        <a:bodyPr/>
        <a:lstStyle/>
        <a:p>
          <a:endParaRPr lang="zh-CN" altLang="en-US"/>
        </a:p>
      </dgm:t>
    </dgm:pt>
    <dgm:pt modelId="{678DD494-37EA-4DB3-AF85-335319BC0035}" type="sibTrans" cxnId="{C0415F2C-3BBA-4167-9A4C-34F1A2CD014C}">
      <dgm:prSet/>
      <dgm:spPr/>
      <dgm:t>
        <a:bodyPr/>
        <a:lstStyle/>
        <a:p>
          <a:endParaRPr lang="zh-CN" altLang="en-US"/>
        </a:p>
      </dgm:t>
    </dgm:pt>
    <dgm:pt modelId="{4CC823B6-05E2-446B-A03B-8849CA4CE523}">
      <dgm:prSet phldrT="[文本]"/>
      <dgm:spPr/>
      <dgm:t>
        <a:bodyPr/>
        <a:lstStyle/>
        <a:p>
          <a:r>
            <a:rPr lang="zh-CN" altLang="en-US" dirty="0"/>
            <a:t>第一代仪器外壳</a:t>
          </a:r>
        </a:p>
      </dgm:t>
    </dgm:pt>
    <dgm:pt modelId="{3215274C-5F26-4E4F-A5B4-426ABE94F21E}" type="parTrans" cxnId="{01D70A8A-E5CA-4743-86B8-3DA157AAECCB}">
      <dgm:prSet/>
      <dgm:spPr/>
      <dgm:t>
        <a:bodyPr/>
        <a:lstStyle/>
        <a:p>
          <a:endParaRPr lang="zh-CN" altLang="en-US"/>
        </a:p>
      </dgm:t>
    </dgm:pt>
    <dgm:pt modelId="{AA42447F-53C6-439E-82E5-47C67D10C33F}" type="sibTrans" cxnId="{01D70A8A-E5CA-4743-86B8-3DA157AAECCB}">
      <dgm:prSet/>
      <dgm:spPr/>
      <dgm:t>
        <a:bodyPr/>
        <a:lstStyle/>
        <a:p>
          <a:endParaRPr lang="zh-CN" altLang="en-US"/>
        </a:p>
      </dgm:t>
    </dgm:pt>
    <dgm:pt modelId="{D7852EDE-C90D-49F8-AA44-C55F8E72EC00}">
      <dgm:prSet phldrT="[文本]"/>
      <dgm:spPr/>
      <dgm:t>
        <a:bodyPr/>
        <a:lstStyle/>
        <a:p>
          <a:r>
            <a:rPr lang="zh-CN" altLang="en-US" dirty="0"/>
            <a:t>课题组协助工作</a:t>
          </a:r>
        </a:p>
      </dgm:t>
    </dgm:pt>
    <dgm:pt modelId="{2EA620A1-E1C7-4104-9E53-3871F7E2FC7F}" type="parTrans" cxnId="{047D852E-CD1A-4410-B93D-B1069A4111D6}">
      <dgm:prSet/>
      <dgm:spPr/>
      <dgm:t>
        <a:bodyPr/>
        <a:lstStyle/>
        <a:p>
          <a:endParaRPr lang="zh-CN" altLang="en-US"/>
        </a:p>
      </dgm:t>
    </dgm:pt>
    <dgm:pt modelId="{0B8FF8DD-288E-404C-AEB3-748B119E247B}" type="sibTrans" cxnId="{047D852E-CD1A-4410-B93D-B1069A4111D6}">
      <dgm:prSet/>
      <dgm:spPr/>
      <dgm:t>
        <a:bodyPr/>
        <a:lstStyle/>
        <a:p>
          <a:endParaRPr lang="zh-CN" altLang="en-US"/>
        </a:p>
      </dgm:t>
    </dgm:pt>
    <dgm:pt modelId="{2CF6F641-CBB4-4E89-B1C6-DDFAA4615796}">
      <dgm:prSet phldrT="[文本]"/>
      <dgm:spPr/>
      <dgm:t>
        <a:bodyPr/>
        <a:lstStyle/>
        <a:p>
          <a:r>
            <a:rPr lang="zh-CN" altLang="en-US" dirty="0"/>
            <a:t>荧光图像获取装置的搭建</a:t>
          </a:r>
        </a:p>
      </dgm:t>
    </dgm:pt>
    <dgm:pt modelId="{DEDD85D1-39DC-49AF-9BE1-F60F4C671CF5}" type="parTrans" cxnId="{72D15498-86C5-4655-B6C6-BBCDA330B85A}">
      <dgm:prSet/>
      <dgm:spPr/>
      <dgm:t>
        <a:bodyPr/>
        <a:lstStyle/>
        <a:p>
          <a:endParaRPr lang="zh-CN" altLang="en-US"/>
        </a:p>
      </dgm:t>
    </dgm:pt>
    <dgm:pt modelId="{D3E085A7-B32B-499E-94EF-742CFB3B1F77}" type="sibTrans" cxnId="{72D15498-86C5-4655-B6C6-BBCDA330B85A}">
      <dgm:prSet/>
      <dgm:spPr/>
      <dgm:t>
        <a:bodyPr/>
        <a:lstStyle/>
        <a:p>
          <a:endParaRPr lang="zh-CN" altLang="en-US"/>
        </a:p>
      </dgm:t>
    </dgm:pt>
    <dgm:pt modelId="{9D67E92B-B999-4F48-962B-C77EAF998D5C}">
      <dgm:prSet phldrT="[文本]"/>
      <dgm:spPr/>
      <dgm:t>
        <a:bodyPr/>
        <a:lstStyle/>
        <a:p>
          <a:r>
            <a:rPr lang="zh-CN" altLang="en-US" dirty="0"/>
            <a:t>本人拓展性研究</a:t>
          </a:r>
        </a:p>
      </dgm:t>
    </dgm:pt>
    <dgm:pt modelId="{701CC7FF-DF1B-42DF-B34B-8AC82BBD868C}" type="parTrans" cxnId="{03243BF4-F84D-4970-8806-AA845BC61782}">
      <dgm:prSet/>
      <dgm:spPr/>
      <dgm:t>
        <a:bodyPr/>
        <a:lstStyle/>
        <a:p>
          <a:endParaRPr lang="zh-CN" altLang="en-US"/>
        </a:p>
      </dgm:t>
    </dgm:pt>
    <dgm:pt modelId="{0F636820-0F44-4B6C-8609-0EC816A240C4}" type="sibTrans" cxnId="{03243BF4-F84D-4970-8806-AA845BC61782}">
      <dgm:prSet/>
      <dgm:spPr/>
      <dgm:t>
        <a:bodyPr/>
        <a:lstStyle/>
        <a:p>
          <a:endParaRPr lang="zh-CN" altLang="en-US"/>
        </a:p>
      </dgm:t>
    </dgm:pt>
    <dgm:pt modelId="{4ED9FF91-7830-49B6-B313-DCF6C83CCCDE}">
      <dgm:prSet phldrT="[文本]"/>
      <dgm:spPr/>
      <dgm:t>
        <a:bodyPr/>
        <a:lstStyle/>
        <a:p>
          <a:r>
            <a:rPr lang="zh-CN" altLang="en-US" dirty="0"/>
            <a:t>基于机器视觉特征提取的暗场染色细胞计数算法</a:t>
          </a:r>
        </a:p>
      </dgm:t>
    </dgm:pt>
    <dgm:pt modelId="{5F36DA20-7D09-45F3-BD5E-9BA99FD04C76}" type="parTrans" cxnId="{2CC81D2C-05A1-420E-8945-BE6DD8336D32}">
      <dgm:prSet/>
      <dgm:spPr/>
      <dgm:t>
        <a:bodyPr/>
        <a:lstStyle/>
        <a:p>
          <a:endParaRPr lang="zh-CN" altLang="en-US"/>
        </a:p>
      </dgm:t>
    </dgm:pt>
    <dgm:pt modelId="{03FC8E5F-351D-404E-AA4F-111345A45BF9}" type="sibTrans" cxnId="{2CC81D2C-05A1-420E-8945-BE6DD8336D32}">
      <dgm:prSet/>
      <dgm:spPr/>
      <dgm:t>
        <a:bodyPr/>
        <a:lstStyle/>
        <a:p>
          <a:endParaRPr lang="zh-CN" altLang="en-US"/>
        </a:p>
      </dgm:t>
    </dgm:pt>
    <dgm:pt modelId="{81F21FC4-9AD9-47EC-8DF8-8A044C17F183}">
      <dgm:prSet phldrT="[文本]"/>
      <dgm:spPr/>
      <dgm:t>
        <a:bodyPr/>
        <a:lstStyle/>
        <a:p>
          <a:r>
            <a:rPr lang="zh-CN" altLang="en-US" dirty="0"/>
            <a:t>基于灰度图像处理的暗场细胞荧光强度估计算法</a:t>
          </a:r>
        </a:p>
      </dgm:t>
    </dgm:pt>
    <dgm:pt modelId="{E259E777-6296-43F8-88E5-8CD5744E0EB5}" type="parTrans" cxnId="{68082BCC-8F18-4F34-B873-90866B024E72}">
      <dgm:prSet/>
      <dgm:spPr/>
      <dgm:t>
        <a:bodyPr/>
        <a:lstStyle/>
        <a:p>
          <a:endParaRPr lang="zh-CN" altLang="en-US"/>
        </a:p>
      </dgm:t>
    </dgm:pt>
    <dgm:pt modelId="{94F9C554-C33E-46BE-B0F2-4B9B22FF750E}" type="sibTrans" cxnId="{68082BCC-8F18-4F34-B873-90866B024E72}">
      <dgm:prSet/>
      <dgm:spPr/>
      <dgm:t>
        <a:bodyPr/>
        <a:lstStyle/>
        <a:p>
          <a:endParaRPr lang="zh-CN" altLang="en-US"/>
        </a:p>
      </dgm:t>
    </dgm:pt>
    <dgm:pt modelId="{959B08A0-FE69-4527-AA3D-191A26AF12C9}">
      <dgm:prSet phldrT="[文本]"/>
      <dgm:spPr/>
      <dgm:t>
        <a:bodyPr/>
        <a:lstStyle/>
        <a:p>
          <a:r>
            <a:rPr lang="zh-CN" altLang="en-US" dirty="0"/>
            <a:t>基于深度学习的卷积神经网络细胞分类算法</a:t>
          </a:r>
        </a:p>
      </dgm:t>
    </dgm:pt>
    <dgm:pt modelId="{D9D7A783-2EC9-427F-BDA7-A6F5BA889BBF}" type="parTrans" cxnId="{2F5EE35C-3B74-40E5-9EC7-2A53045F0F35}">
      <dgm:prSet/>
      <dgm:spPr/>
      <dgm:t>
        <a:bodyPr/>
        <a:lstStyle/>
        <a:p>
          <a:endParaRPr lang="zh-CN" altLang="en-US"/>
        </a:p>
      </dgm:t>
    </dgm:pt>
    <dgm:pt modelId="{8E9F4C08-05AD-41D0-9032-2BB0C4A121CD}" type="sibTrans" cxnId="{2F5EE35C-3B74-40E5-9EC7-2A53045F0F35}">
      <dgm:prSet/>
      <dgm:spPr/>
      <dgm:t>
        <a:bodyPr/>
        <a:lstStyle/>
        <a:p>
          <a:endParaRPr lang="zh-CN" altLang="en-US"/>
        </a:p>
      </dgm:t>
    </dgm:pt>
    <dgm:pt modelId="{60C43524-4280-45CB-97FA-2D24B2FE7277}">
      <dgm:prSet phldrT="[文本]"/>
      <dgm:spPr/>
      <dgm:t>
        <a:bodyPr/>
        <a:lstStyle/>
        <a:p>
          <a:r>
            <a:rPr lang="zh-CN" altLang="en-US" dirty="0"/>
            <a:t>完成</a:t>
          </a:r>
        </a:p>
      </dgm:t>
    </dgm:pt>
    <dgm:pt modelId="{E79B8C5D-A02A-4A0A-A39A-84920C92D3E3}" type="parTrans" cxnId="{7BD14023-EE02-4AF8-9BEB-860081423C7C}">
      <dgm:prSet/>
      <dgm:spPr/>
      <dgm:t>
        <a:bodyPr/>
        <a:lstStyle/>
        <a:p>
          <a:endParaRPr lang="zh-CN" altLang="en-US"/>
        </a:p>
      </dgm:t>
    </dgm:pt>
    <dgm:pt modelId="{B1E0A476-B8A4-47D3-B0FA-C3C863E86F8B}" type="sibTrans" cxnId="{7BD14023-EE02-4AF8-9BEB-860081423C7C}">
      <dgm:prSet/>
      <dgm:spPr/>
      <dgm:t>
        <a:bodyPr/>
        <a:lstStyle/>
        <a:p>
          <a:endParaRPr lang="zh-CN" altLang="en-US"/>
        </a:p>
      </dgm:t>
    </dgm:pt>
    <dgm:pt modelId="{B073C782-756C-4DD6-9427-2F9C9CAD010E}">
      <dgm:prSet phldrT="[文本]"/>
      <dgm:spPr/>
      <dgm:t>
        <a:bodyPr/>
        <a:lstStyle/>
        <a:p>
          <a:r>
            <a:rPr lang="zh-CN" altLang="en-US" dirty="0"/>
            <a:t>完成</a:t>
          </a:r>
        </a:p>
      </dgm:t>
    </dgm:pt>
    <dgm:pt modelId="{4A4D7825-EF39-4D7B-B338-7116AC52E688}" type="parTrans" cxnId="{84B5F590-5911-44A0-94FA-1CB529FF5DAD}">
      <dgm:prSet/>
      <dgm:spPr/>
      <dgm:t>
        <a:bodyPr/>
        <a:lstStyle/>
        <a:p>
          <a:endParaRPr lang="zh-CN" altLang="en-US"/>
        </a:p>
      </dgm:t>
    </dgm:pt>
    <dgm:pt modelId="{7318ADDF-3EA9-46A8-9EE0-56004CEB08F0}" type="sibTrans" cxnId="{84B5F590-5911-44A0-94FA-1CB529FF5DAD}">
      <dgm:prSet/>
      <dgm:spPr/>
      <dgm:t>
        <a:bodyPr/>
        <a:lstStyle/>
        <a:p>
          <a:endParaRPr lang="zh-CN" altLang="en-US"/>
        </a:p>
      </dgm:t>
    </dgm:pt>
    <dgm:pt modelId="{56E2BECC-5731-4E86-9141-8306E4EAA9D9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推进中</a:t>
          </a:r>
        </a:p>
      </dgm:t>
    </dgm:pt>
    <dgm:pt modelId="{2AA1E4BD-B418-4E00-887A-3EE0A1E919CB}" type="parTrans" cxnId="{B8C876D1-AC9F-4D2C-AADC-7F88EFE93F16}">
      <dgm:prSet/>
      <dgm:spPr/>
      <dgm:t>
        <a:bodyPr/>
        <a:lstStyle/>
        <a:p>
          <a:endParaRPr lang="zh-CN" altLang="en-US"/>
        </a:p>
      </dgm:t>
    </dgm:pt>
    <dgm:pt modelId="{B83C8875-FE33-467F-8210-614C6EBC8BBE}" type="sibTrans" cxnId="{B8C876D1-AC9F-4D2C-AADC-7F88EFE93F16}">
      <dgm:prSet/>
      <dgm:spPr/>
      <dgm:t>
        <a:bodyPr/>
        <a:lstStyle/>
        <a:p>
          <a:endParaRPr lang="zh-CN" altLang="en-US"/>
        </a:p>
      </dgm:t>
    </dgm:pt>
    <dgm:pt modelId="{2527C30B-C00F-4A0B-838F-BB42098306A6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推进中</a:t>
          </a:r>
        </a:p>
      </dgm:t>
    </dgm:pt>
    <dgm:pt modelId="{289C74EE-BC4D-4BB1-9A64-09A46D35CA53}" type="parTrans" cxnId="{B7DE182D-237E-4AD5-8C3D-0D7732A69F2D}">
      <dgm:prSet/>
      <dgm:spPr/>
      <dgm:t>
        <a:bodyPr/>
        <a:lstStyle/>
        <a:p>
          <a:endParaRPr lang="zh-CN" altLang="en-US"/>
        </a:p>
      </dgm:t>
    </dgm:pt>
    <dgm:pt modelId="{34D52821-FC8B-4459-9844-10D22CCF0652}" type="sibTrans" cxnId="{B7DE182D-237E-4AD5-8C3D-0D7732A69F2D}">
      <dgm:prSet/>
      <dgm:spPr/>
      <dgm:t>
        <a:bodyPr/>
        <a:lstStyle/>
        <a:p>
          <a:endParaRPr lang="zh-CN" altLang="en-US"/>
        </a:p>
      </dgm:t>
    </dgm:pt>
    <dgm:pt modelId="{B0BB3DF4-86E1-4F7E-B5EA-62D7D4DA4CC6}">
      <dgm:prSet phldrT="[文本]"/>
      <dgm:spPr>
        <a:solidFill>
          <a:srgbClr val="C00000"/>
        </a:solidFill>
        <a:ln>
          <a:solidFill>
            <a:schemeClr val="accent1"/>
          </a:solidFill>
        </a:ln>
      </dgm:spPr>
      <dgm:t>
        <a:bodyPr/>
        <a:lstStyle/>
        <a:p>
          <a:r>
            <a:rPr lang="zh-CN" altLang="en-US" dirty="0"/>
            <a:t>未开始</a:t>
          </a:r>
        </a:p>
      </dgm:t>
    </dgm:pt>
    <dgm:pt modelId="{AD0A71A6-337C-43B0-B94E-4176C0BA36C5}" type="parTrans" cxnId="{994E0E7F-AE30-4B77-A377-A98507AD2753}">
      <dgm:prSet/>
      <dgm:spPr/>
      <dgm:t>
        <a:bodyPr/>
        <a:lstStyle/>
        <a:p>
          <a:endParaRPr lang="zh-CN" altLang="en-US"/>
        </a:p>
      </dgm:t>
    </dgm:pt>
    <dgm:pt modelId="{1C03D0FC-854C-423F-91A3-EB020BA3C58C}" type="sibTrans" cxnId="{994E0E7F-AE30-4B77-A377-A98507AD2753}">
      <dgm:prSet/>
      <dgm:spPr/>
      <dgm:t>
        <a:bodyPr/>
        <a:lstStyle/>
        <a:p>
          <a:endParaRPr lang="zh-CN" altLang="en-US"/>
        </a:p>
      </dgm:t>
    </dgm:pt>
    <dgm:pt modelId="{50DC32D4-22CF-405C-B5F7-3B410A647B8D}">
      <dgm:prSet phldrT="[文本]"/>
      <dgm:spPr/>
      <dgm:t>
        <a:bodyPr/>
        <a:lstStyle/>
        <a:p>
          <a:r>
            <a:rPr lang="zh-CN" altLang="en-US" dirty="0"/>
            <a:t>完成</a:t>
          </a:r>
        </a:p>
      </dgm:t>
    </dgm:pt>
    <dgm:pt modelId="{88185FB8-CF20-46A2-BD06-2B8FE80BD27A}" type="parTrans" cxnId="{215BE546-2FDF-4529-9CEE-FC43A9F5FE5E}">
      <dgm:prSet/>
      <dgm:spPr/>
      <dgm:t>
        <a:bodyPr/>
        <a:lstStyle/>
        <a:p>
          <a:endParaRPr lang="zh-CN" altLang="en-US"/>
        </a:p>
      </dgm:t>
    </dgm:pt>
    <dgm:pt modelId="{D81932CD-DF35-4E9B-B049-E2C56C7B6F2A}" type="sibTrans" cxnId="{215BE546-2FDF-4529-9CEE-FC43A9F5FE5E}">
      <dgm:prSet/>
      <dgm:spPr/>
      <dgm:t>
        <a:bodyPr/>
        <a:lstStyle/>
        <a:p>
          <a:endParaRPr lang="zh-CN" altLang="en-US"/>
        </a:p>
      </dgm:t>
    </dgm:pt>
    <dgm:pt modelId="{9E4EE7B6-5C44-4D8C-88D3-7175A5CF70AE}">
      <dgm:prSet phldrT="[文本]"/>
      <dgm:spPr/>
      <dgm:t>
        <a:bodyPr/>
        <a:lstStyle/>
        <a:p>
          <a:r>
            <a:rPr lang="zh-CN" altLang="en-US" dirty="0"/>
            <a:t>完成</a:t>
          </a:r>
        </a:p>
      </dgm:t>
    </dgm:pt>
    <dgm:pt modelId="{227B6366-40DB-44ED-AB5C-80B5AAC71E4E}" type="parTrans" cxnId="{685C7D89-78CA-4D37-8766-D0E40823743F}">
      <dgm:prSet/>
      <dgm:spPr/>
      <dgm:t>
        <a:bodyPr/>
        <a:lstStyle/>
        <a:p>
          <a:endParaRPr lang="zh-CN" altLang="en-US"/>
        </a:p>
      </dgm:t>
    </dgm:pt>
    <dgm:pt modelId="{E5F193FC-F760-4302-BADA-5C00F6353A17}" type="sibTrans" cxnId="{685C7D89-78CA-4D37-8766-D0E40823743F}">
      <dgm:prSet/>
      <dgm:spPr/>
      <dgm:t>
        <a:bodyPr/>
        <a:lstStyle/>
        <a:p>
          <a:endParaRPr lang="zh-CN" altLang="en-US"/>
        </a:p>
      </dgm:t>
    </dgm:pt>
    <dgm:pt modelId="{BC566E3D-681E-4D0A-9F17-5E108133E4BA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推进中</a:t>
          </a:r>
        </a:p>
      </dgm:t>
    </dgm:pt>
    <dgm:pt modelId="{9FFD974A-316F-409E-831F-EDC88FE932B4}" type="parTrans" cxnId="{0F5C02ED-8187-4A46-93F3-7182D7BD123F}">
      <dgm:prSet/>
      <dgm:spPr/>
      <dgm:t>
        <a:bodyPr/>
        <a:lstStyle/>
        <a:p>
          <a:endParaRPr lang="zh-CN" altLang="en-US"/>
        </a:p>
      </dgm:t>
    </dgm:pt>
    <dgm:pt modelId="{20EA2AA2-B539-43F9-88C2-234C2A529390}" type="sibTrans" cxnId="{0F5C02ED-8187-4A46-93F3-7182D7BD123F}">
      <dgm:prSet/>
      <dgm:spPr/>
      <dgm:t>
        <a:bodyPr/>
        <a:lstStyle/>
        <a:p>
          <a:endParaRPr lang="zh-CN" altLang="en-US"/>
        </a:p>
      </dgm:t>
    </dgm:pt>
    <dgm:pt modelId="{C26219AC-C631-46A5-BEE4-2BE5339A20A1}">
      <dgm:prSet phldrT="[文本]"/>
      <dgm:spPr>
        <a:solidFill>
          <a:srgbClr val="FFC000"/>
        </a:solidFill>
      </dgm:spPr>
      <dgm:t>
        <a:bodyPr/>
        <a:lstStyle/>
        <a:p>
          <a:r>
            <a:rPr lang="zh-CN" altLang="en-US" dirty="0"/>
            <a:t>推进中</a:t>
          </a:r>
        </a:p>
      </dgm:t>
    </dgm:pt>
    <dgm:pt modelId="{F236EC98-D464-4F70-9A74-8A9F98C7DC08}" type="parTrans" cxnId="{7C289DA6-0F84-4A58-AA36-F4AC35860D9A}">
      <dgm:prSet/>
      <dgm:spPr/>
      <dgm:t>
        <a:bodyPr/>
        <a:lstStyle/>
        <a:p>
          <a:endParaRPr lang="zh-CN" altLang="en-US"/>
        </a:p>
      </dgm:t>
    </dgm:pt>
    <dgm:pt modelId="{6C73FAEE-024F-44E0-9170-133005644B5E}" type="sibTrans" cxnId="{7C289DA6-0F84-4A58-AA36-F4AC35860D9A}">
      <dgm:prSet/>
      <dgm:spPr/>
      <dgm:t>
        <a:bodyPr/>
        <a:lstStyle/>
        <a:p>
          <a:endParaRPr lang="zh-CN" altLang="en-US"/>
        </a:p>
      </dgm:t>
    </dgm:pt>
    <dgm:pt modelId="{223CA5B3-BD1B-44E3-9332-B36C8F10DDED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/>
            <a:t>未开始</a:t>
          </a:r>
        </a:p>
      </dgm:t>
    </dgm:pt>
    <dgm:pt modelId="{694B5909-EC53-49B7-A8F7-F2FD83EE7549}" type="parTrans" cxnId="{B25DC5F8-36B3-4A9B-98CB-15487F4854C1}">
      <dgm:prSet/>
      <dgm:spPr/>
      <dgm:t>
        <a:bodyPr/>
        <a:lstStyle/>
        <a:p>
          <a:endParaRPr lang="zh-CN" altLang="en-US"/>
        </a:p>
      </dgm:t>
    </dgm:pt>
    <dgm:pt modelId="{A9C6E8BD-C36D-49BC-B9A1-666675373926}" type="sibTrans" cxnId="{B25DC5F8-36B3-4A9B-98CB-15487F4854C1}">
      <dgm:prSet/>
      <dgm:spPr/>
      <dgm:t>
        <a:bodyPr/>
        <a:lstStyle/>
        <a:p>
          <a:endParaRPr lang="zh-CN" altLang="en-US"/>
        </a:p>
      </dgm:t>
    </dgm:pt>
    <dgm:pt modelId="{1F0F7160-845C-4463-83B3-B176621E37FC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/>
            <a:t>未开始</a:t>
          </a:r>
        </a:p>
      </dgm:t>
    </dgm:pt>
    <dgm:pt modelId="{B349275E-D6A3-44FC-A548-8B29FB5CC050}" type="parTrans" cxnId="{527530E2-0532-422D-9B25-C414B8E834B3}">
      <dgm:prSet/>
      <dgm:spPr/>
      <dgm:t>
        <a:bodyPr/>
        <a:lstStyle/>
        <a:p>
          <a:endParaRPr lang="zh-CN" altLang="en-US"/>
        </a:p>
      </dgm:t>
    </dgm:pt>
    <dgm:pt modelId="{46BE351B-F799-451D-A222-B96790A57F73}" type="sibTrans" cxnId="{527530E2-0532-422D-9B25-C414B8E834B3}">
      <dgm:prSet/>
      <dgm:spPr/>
      <dgm:t>
        <a:bodyPr/>
        <a:lstStyle/>
        <a:p>
          <a:endParaRPr lang="zh-CN" altLang="en-US"/>
        </a:p>
      </dgm:t>
    </dgm:pt>
    <dgm:pt modelId="{0E0B5F2F-6B49-42F4-8A06-2B5ACD8B89DF}">
      <dgm:prSet phldrT="[文本]"/>
      <dgm:spPr/>
      <dgm:t>
        <a:bodyPr/>
        <a:lstStyle/>
        <a:p>
          <a:r>
            <a:rPr lang="zh-CN" altLang="en-US" dirty="0"/>
            <a:t>仪器机架设计及组装联调</a:t>
          </a:r>
        </a:p>
      </dgm:t>
    </dgm:pt>
    <dgm:pt modelId="{E622EA6D-8EE9-439D-8162-29E325EBCC73}" type="parTrans" cxnId="{AF0087D5-8A1F-45ED-A552-374FCC9425F9}">
      <dgm:prSet/>
      <dgm:spPr/>
      <dgm:t>
        <a:bodyPr/>
        <a:lstStyle/>
        <a:p>
          <a:endParaRPr lang="zh-CN" altLang="en-US"/>
        </a:p>
      </dgm:t>
    </dgm:pt>
    <dgm:pt modelId="{1B0A3421-7B14-42BF-A83E-71DB332E6061}" type="sibTrans" cxnId="{AF0087D5-8A1F-45ED-A552-374FCC9425F9}">
      <dgm:prSet/>
      <dgm:spPr/>
      <dgm:t>
        <a:bodyPr/>
        <a:lstStyle/>
        <a:p>
          <a:endParaRPr lang="zh-CN" altLang="en-US"/>
        </a:p>
      </dgm:t>
    </dgm:pt>
    <dgm:pt modelId="{2554E0F5-7E48-4408-B3E4-4A5F914344B7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/>
            <a:t>未开始</a:t>
          </a:r>
        </a:p>
      </dgm:t>
    </dgm:pt>
    <dgm:pt modelId="{BE1007FB-94A5-4E51-88CD-80AD07DF7D89}" type="parTrans" cxnId="{FF3AE707-9EA8-4085-AA7C-1F448C3DA5EE}">
      <dgm:prSet/>
      <dgm:spPr/>
      <dgm:t>
        <a:bodyPr/>
        <a:lstStyle/>
        <a:p>
          <a:endParaRPr lang="zh-CN" altLang="en-US"/>
        </a:p>
      </dgm:t>
    </dgm:pt>
    <dgm:pt modelId="{F122C946-1648-4379-9FEC-9117A01ADAFD}" type="sibTrans" cxnId="{FF3AE707-9EA8-4085-AA7C-1F448C3DA5EE}">
      <dgm:prSet/>
      <dgm:spPr/>
      <dgm:t>
        <a:bodyPr/>
        <a:lstStyle/>
        <a:p>
          <a:endParaRPr lang="zh-CN" altLang="en-US"/>
        </a:p>
      </dgm:t>
    </dgm:pt>
    <dgm:pt modelId="{F80DD7B3-F2B7-452D-B56B-3F9E1C721268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dirty="0"/>
            <a:t>部分硬件参数不达标，需要重新优化设计</a:t>
          </a:r>
        </a:p>
      </dgm:t>
    </dgm:pt>
    <dgm:pt modelId="{E00D8B1C-1706-4C3B-9887-1BB4107D999B}" type="parTrans" cxnId="{872348FF-CA84-4CBA-AD13-E01D0DBB560C}">
      <dgm:prSet/>
      <dgm:spPr/>
      <dgm:t>
        <a:bodyPr/>
        <a:lstStyle/>
        <a:p>
          <a:endParaRPr lang="zh-CN" altLang="en-US"/>
        </a:p>
      </dgm:t>
    </dgm:pt>
    <dgm:pt modelId="{F69B237A-48C6-4627-89B1-F87D9BB320D4}" type="sibTrans" cxnId="{872348FF-CA84-4CBA-AD13-E01D0DBB560C}">
      <dgm:prSet/>
      <dgm:spPr/>
      <dgm:t>
        <a:bodyPr/>
        <a:lstStyle/>
        <a:p>
          <a:endParaRPr lang="zh-CN" altLang="en-US"/>
        </a:p>
      </dgm:t>
    </dgm:pt>
    <dgm:pt modelId="{58BE93F9-ED8E-4595-9255-686341809ACA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dirty="0"/>
            <a:t>撰写软著中</a:t>
          </a:r>
        </a:p>
      </dgm:t>
    </dgm:pt>
    <dgm:pt modelId="{6606E32A-F520-4EAE-9F81-2138899A2731}" type="parTrans" cxnId="{8B317A8D-D795-4690-95DB-6FA5A04E8EC4}">
      <dgm:prSet/>
      <dgm:spPr/>
      <dgm:t>
        <a:bodyPr/>
        <a:lstStyle/>
        <a:p>
          <a:endParaRPr lang="zh-CN" altLang="en-US"/>
        </a:p>
      </dgm:t>
    </dgm:pt>
    <dgm:pt modelId="{A1A84789-1F9F-4F74-8B47-C18BB07CB267}" type="sibTrans" cxnId="{8B317A8D-D795-4690-95DB-6FA5A04E8EC4}">
      <dgm:prSet/>
      <dgm:spPr/>
      <dgm:t>
        <a:bodyPr/>
        <a:lstStyle/>
        <a:p>
          <a:endParaRPr lang="zh-CN" altLang="en-US"/>
        </a:p>
      </dgm:t>
    </dgm:pt>
    <dgm:pt modelId="{79F72B6E-5AA6-406F-9596-91CBF8737AE2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dirty="0"/>
            <a:t>撰写软著中</a:t>
          </a:r>
        </a:p>
      </dgm:t>
    </dgm:pt>
    <dgm:pt modelId="{A18BB875-EB53-4BC6-8A20-DAC0D2BE665E}" type="parTrans" cxnId="{9B80A82B-C62D-4AF1-87BA-40A1F9B0E6D3}">
      <dgm:prSet/>
      <dgm:spPr/>
      <dgm:t>
        <a:bodyPr/>
        <a:lstStyle/>
        <a:p>
          <a:endParaRPr lang="zh-CN" altLang="en-US"/>
        </a:p>
      </dgm:t>
    </dgm:pt>
    <dgm:pt modelId="{82902A7A-0EC3-4812-BB82-0BB49AB30AAA}" type="sibTrans" cxnId="{9B80A82B-C62D-4AF1-87BA-40A1F9B0E6D3}">
      <dgm:prSet/>
      <dgm:spPr/>
      <dgm:t>
        <a:bodyPr/>
        <a:lstStyle/>
        <a:p>
          <a:endParaRPr lang="zh-CN" altLang="en-US"/>
        </a:p>
      </dgm:t>
    </dgm:pt>
    <dgm:pt modelId="{6277EDED-6716-4EEB-85B3-A19E362E01DE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PCB</a:t>
          </a:r>
          <a:r>
            <a:rPr lang="zh-CN" altLang="en-US" dirty="0"/>
            <a:t>当前版本存在</a:t>
          </a:r>
          <a:r>
            <a:rPr lang="en-US" altLang="zh-CN" dirty="0"/>
            <a:t>BUG</a:t>
          </a:r>
          <a:r>
            <a:rPr lang="zh-CN" altLang="en-US" dirty="0"/>
            <a:t>，需要调整</a:t>
          </a:r>
        </a:p>
      </dgm:t>
    </dgm:pt>
    <dgm:pt modelId="{25199FE8-0D2C-4A93-9BC1-1850BCD7D744}" type="parTrans" cxnId="{2E2F08F1-D9BC-4236-8343-CBFD4572A795}">
      <dgm:prSet/>
      <dgm:spPr/>
      <dgm:t>
        <a:bodyPr/>
        <a:lstStyle/>
        <a:p>
          <a:endParaRPr lang="zh-CN" altLang="en-US"/>
        </a:p>
      </dgm:t>
    </dgm:pt>
    <dgm:pt modelId="{7C700CEA-2D19-454A-9C75-73FB1FBCD16E}" type="sibTrans" cxnId="{2E2F08F1-D9BC-4236-8343-CBFD4572A795}">
      <dgm:prSet/>
      <dgm:spPr/>
      <dgm:t>
        <a:bodyPr/>
        <a:lstStyle/>
        <a:p>
          <a:endParaRPr lang="zh-CN" altLang="en-US"/>
        </a:p>
      </dgm:t>
    </dgm:pt>
    <dgm:pt modelId="{10C52409-7D63-4835-9A31-89DF24B74288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\</a:t>
          </a:r>
          <a:endParaRPr lang="zh-CN" altLang="en-US" dirty="0"/>
        </a:p>
      </dgm:t>
    </dgm:pt>
    <dgm:pt modelId="{AB6A2ACC-7B63-4BBB-B9D5-ABBCF9F98202}" type="parTrans" cxnId="{615100ED-19C5-473B-ABF4-8A938717179D}">
      <dgm:prSet/>
      <dgm:spPr/>
      <dgm:t>
        <a:bodyPr/>
        <a:lstStyle/>
        <a:p>
          <a:endParaRPr lang="zh-CN" altLang="en-US"/>
        </a:p>
      </dgm:t>
    </dgm:pt>
    <dgm:pt modelId="{676A3943-FF68-48B7-9C0A-65DAE153497E}" type="sibTrans" cxnId="{615100ED-19C5-473B-ABF4-8A938717179D}">
      <dgm:prSet/>
      <dgm:spPr/>
      <dgm:t>
        <a:bodyPr/>
        <a:lstStyle/>
        <a:p>
          <a:endParaRPr lang="zh-CN" altLang="en-US"/>
        </a:p>
      </dgm:t>
    </dgm:pt>
    <dgm:pt modelId="{BE00ED56-5B2D-46A3-AEBE-93F09D664B3A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\</a:t>
          </a:r>
          <a:endParaRPr lang="zh-CN" altLang="en-US" dirty="0"/>
        </a:p>
      </dgm:t>
    </dgm:pt>
    <dgm:pt modelId="{1BD1F738-D2E8-4B3D-A567-51640A584E92}" type="parTrans" cxnId="{A23432C7-AF6B-4C64-AC11-662F4FE219BB}">
      <dgm:prSet/>
      <dgm:spPr/>
      <dgm:t>
        <a:bodyPr/>
        <a:lstStyle/>
        <a:p>
          <a:endParaRPr lang="zh-CN" altLang="en-US"/>
        </a:p>
      </dgm:t>
    </dgm:pt>
    <dgm:pt modelId="{F74D56AD-8177-4B69-86D7-4637A357A6C1}" type="sibTrans" cxnId="{A23432C7-AF6B-4C64-AC11-662F4FE219BB}">
      <dgm:prSet/>
      <dgm:spPr/>
      <dgm:t>
        <a:bodyPr/>
        <a:lstStyle/>
        <a:p>
          <a:endParaRPr lang="zh-CN" altLang="en-US"/>
        </a:p>
      </dgm:t>
    </dgm:pt>
    <dgm:pt modelId="{56884A92-ED66-4F3D-8DE0-BDED5B0F7B08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\</a:t>
          </a:r>
          <a:endParaRPr lang="zh-CN" altLang="en-US" dirty="0"/>
        </a:p>
      </dgm:t>
    </dgm:pt>
    <dgm:pt modelId="{0A4C819F-F79E-4BFD-B3FF-226DE925DBFB}" type="parTrans" cxnId="{F07ED2B9-442C-4880-935B-A57E878F7C95}">
      <dgm:prSet/>
      <dgm:spPr/>
      <dgm:t>
        <a:bodyPr/>
        <a:lstStyle/>
        <a:p>
          <a:endParaRPr lang="zh-CN" altLang="en-US"/>
        </a:p>
      </dgm:t>
    </dgm:pt>
    <dgm:pt modelId="{5309C083-2C19-49F5-BE42-74E1028A20F1}" type="sibTrans" cxnId="{F07ED2B9-442C-4880-935B-A57E878F7C95}">
      <dgm:prSet/>
      <dgm:spPr/>
      <dgm:t>
        <a:bodyPr/>
        <a:lstStyle/>
        <a:p>
          <a:endParaRPr lang="zh-CN" altLang="en-US"/>
        </a:p>
      </dgm:t>
    </dgm:pt>
    <dgm:pt modelId="{F6095F3E-20DA-4995-97A4-928F80311997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\</a:t>
          </a:r>
          <a:endParaRPr lang="zh-CN" altLang="en-US" dirty="0"/>
        </a:p>
      </dgm:t>
    </dgm:pt>
    <dgm:pt modelId="{7DACDC68-7E0B-4D04-A86E-D1651B743E0A}" type="parTrans" cxnId="{673C334C-48BE-4281-87DC-53E90DF34A25}">
      <dgm:prSet/>
      <dgm:spPr/>
      <dgm:t>
        <a:bodyPr/>
        <a:lstStyle/>
        <a:p>
          <a:endParaRPr lang="zh-CN" altLang="en-US"/>
        </a:p>
      </dgm:t>
    </dgm:pt>
    <dgm:pt modelId="{6A55F32E-0BB4-490C-9806-75B86CB8D2CE}" type="sibTrans" cxnId="{673C334C-48BE-4281-87DC-53E90DF34A25}">
      <dgm:prSet/>
      <dgm:spPr/>
      <dgm:t>
        <a:bodyPr/>
        <a:lstStyle/>
        <a:p>
          <a:endParaRPr lang="zh-CN" altLang="en-US"/>
        </a:p>
      </dgm:t>
    </dgm:pt>
    <dgm:pt modelId="{F368227E-C0FE-453E-9E60-D3CC1C852A28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dirty="0"/>
            <a:t>正在收集大量荧光图像</a:t>
          </a:r>
        </a:p>
      </dgm:t>
    </dgm:pt>
    <dgm:pt modelId="{7BBB4D31-741A-47BC-B4EB-202F6C485BFD}" type="parTrans" cxnId="{7AFC2277-B9F1-4698-8F19-647E0C75EA43}">
      <dgm:prSet/>
      <dgm:spPr/>
      <dgm:t>
        <a:bodyPr/>
        <a:lstStyle/>
        <a:p>
          <a:endParaRPr lang="zh-CN" altLang="en-US"/>
        </a:p>
      </dgm:t>
    </dgm:pt>
    <dgm:pt modelId="{EA02F5C8-8CA0-4C35-A77C-9F784B6A0B94}" type="sibTrans" cxnId="{7AFC2277-B9F1-4698-8F19-647E0C75EA43}">
      <dgm:prSet/>
      <dgm:spPr/>
      <dgm:t>
        <a:bodyPr/>
        <a:lstStyle/>
        <a:p>
          <a:endParaRPr lang="zh-CN" altLang="en-US"/>
        </a:p>
      </dgm:t>
    </dgm:pt>
    <dgm:pt modelId="{127BBEDA-605A-4DE0-99E6-DDD7257194DD}">
      <dgm:prSet phldrT="[文本]"/>
      <dgm:spPr>
        <a:solidFill>
          <a:schemeClr val="accent3"/>
        </a:solidFill>
      </dgm:spPr>
      <dgm:t>
        <a:bodyPr/>
        <a:lstStyle/>
        <a:p>
          <a:r>
            <a:rPr lang="zh-CN" altLang="en-US" dirty="0"/>
            <a:t>初步取得效果</a:t>
          </a:r>
        </a:p>
      </dgm:t>
    </dgm:pt>
    <dgm:pt modelId="{CE48101F-A246-4D30-9965-1EB1A37575BA}" type="parTrans" cxnId="{C95E7D49-6EBB-4F78-86FC-F427A9964743}">
      <dgm:prSet/>
      <dgm:spPr/>
      <dgm:t>
        <a:bodyPr/>
        <a:lstStyle/>
        <a:p>
          <a:endParaRPr lang="zh-CN" altLang="en-US"/>
        </a:p>
      </dgm:t>
    </dgm:pt>
    <dgm:pt modelId="{D3715012-CBF5-4EF5-9173-8E41BD9D84FE}" type="sibTrans" cxnId="{C95E7D49-6EBB-4F78-86FC-F427A9964743}">
      <dgm:prSet/>
      <dgm:spPr/>
      <dgm:t>
        <a:bodyPr/>
        <a:lstStyle/>
        <a:p>
          <a:endParaRPr lang="zh-CN" altLang="en-US"/>
        </a:p>
      </dgm:t>
    </dgm:pt>
    <dgm:pt modelId="{192D93A4-409A-4D65-9AFA-B1F6EFB615A8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\</a:t>
          </a:r>
          <a:endParaRPr lang="zh-CN" altLang="en-US" dirty="0"/>
        </a:p>
      </dgm:t>
    </dgm:pt>
    <dgm:pt modelId="{009ABF7B-E15A-4E3B-A8AD-384A14964426}" type="parTrans" cxnId="{E5431C4C-7E4D-4E4B-B4CB-42B77244A4D5}">
      <dgm:prSet/>
      <dgm:spPr/>
      <dgm:t>
        <a:bodyPr/>
        <a:lstStyle/>
        <a:p>
          <a:endParaRPr lang="zh-CN" altLang="en-US"/>
        </a:p>
      </dgm:t>
    </dgm:pt>
    <dgm:pt modelId="{01C8B1BE-7D52-4705-BB3F-94FD67C2A53E}" type="sibTrans" cxnId="{E5431C4C-7E4D-4E4B-B4CB-42B77244A4D5}">
      <dgm:prSet/>
      <dgm:spPr/>
      <dgm:t>
        <a:bodyPr/>
        <a:lstStyle/>
        <a:p>
          <a:endParaRPr lang="zh-CN" altLang="en-US"/>
        </a:p>
      </dgm:t>
    </dgm:pt>
    <dgm:pt modelId="{CD59E312-CFD3-4107-A196-350090F0335A}">
      <dgm:prSet phldrT="[文本]"/>
      <dgm:spPr>
        <a:solidFill>
          <a:schemeClr val="accent3"/>
        </a:solidFill>
      </dgm:spPr>
      <dgm:t>
        <a:bodyPr/>
        <a:lstStyle/>
        <a:p>
          <a:r>
            <a:rPr lang="en-US" altLang="zh-CN" dirty="0"/>
            <a:t>\</a:t>
          </a:r>
          <a:endParaRPr lang="zh-CN" altLang="en-US" dirty="0"/>
        </a:p>
      </dgm:t>
    </dgm:pt>
    <dgm:pt modelId="{C4B77831-9995-4261-9B43-0417AA8C2A37}" type="parTrans" cxnId="{91DE629D-4061-4ECD-AEB3-D91151FCCB4E}">
      <dgm:prSet/>
      <dgm:spPr/>
      <dgm:t>
        <a:bodyPr/>
        <a:lstStyle/>
        <a:p>
          <a:endParaRPr lang="zh-CN" altLang="en-US"/>
        </a:p>
      </dgm:t>
    </dgm:pt>
    <dgm:pt modelId="{EF4D68FF-FB7D-4C03-8C23-F8CEC7C60EE0}" type="sibTrans" cxnId="{91DE629D-4061-4ECD-AEB3-D91151FCCB4E}">
      <dgm:prSet/>
      <dgm:spPr/>
      <dgm:t>
        <a:bodyPr/>
        <a:lstStyle/>
        <a:p>
          <a:endParaRPr lang="zh-CN" altLang="en-US"/>
        </a:p>
      </dgm:t>
    </dgm:pt>
    <dgm:pt modelId="{4BB0720C-D9E4-4B2E-A099-B88C7342BF6D}" type="pres">
      <dgm:prSet presAssocID="{E9F89B19-416A-43FA-8923-DBABF1759BE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8515CD-F469-46FE-A10C-65869056A7B6}" type="pres">
      <dgm:prSet presAssocID="{E9E5F333-B637-4E85-847E-8DCE0EC15DC8}" presName="root1" presStyleCnt="0"/>
      <dgm:spPr/>
    </dgm:pt>
    <dgm:pt modelId="{A5AD1FB2-E67B-420E-AC77-2AE8667ED3A1}" type="pres">
      <dgm:prSet presAssocID="{E9E5F333-B637-4E85-847E-8DCE0EC15DC8}" presName="LevelOneTextNode" presStyleLbl="node0" presStyleIdx="0" presStyleCnt="1">
        <dgm:presLayoutVars>
          <dgm:chPref val="3"/>
        </dgm:presLayoutVars>
      </dgm:prSet>
      <dgm:spPr/>
    </dgm:pt>
    <dgm:pt modelId="{59270961-6E30-49D7-80D4-36C96B83F84A}" type="pres">
      <dgm:prSet presAssocID="{E9E5F333-B637-4E85-847E-8DCE0EC15DC8}" presName="level2hierChild" presStyleCnt="0"/>
      <dgm:spPr/>
    </dgm:pt>
    <dgm:pt modelId="{AF6D5D6A-28FC-4CF8-A18D-AB5C874801E8}" type="pres">
      <dgm:prSet presAssocID="{121BA377-EB19-43CA-939C-C8E098BA89B2}" presName="conn2-1" presStyleLbl="parChTrans1D2" presStyleIdx="0" presStyleCnt="4"/>
      <dgm:spPr/>
    </dgm:pt>
    <dgm:pt modelId="{9DFBD1EF-2B17-4E05-AC25-A5C1E4BA8FF7}" type="pres">
      <dgm:prSet presAssocID="{121BA377-EB19-43CA-939C-C8E098BA89B2}" presName="connTx" presStyleLbl="parChTrans1D2" presStyleIdx="0" presStyleCnt="4"/>
      <dgm:spPr/>
    </dgm:pt>
    <dgm:pt modelId="{29770768-AAB2-4214-AD99-3F9F4575B658}" type="pres">
      <dgm:prSet presAssocID="{EB9A7659-1B6C-46D5-BCC6-512EC45F6AE7}" presName="root2" presStyleCnt="0"/>
      <dgm:spPr/>
    </dgm:pt>
    <dgm:pt modelId="{DB890F58-8E17-4A45-8F42-3EAD4EA3B19C}" type="pres">
      <dgm:prSet presAssocID="{EB9A7659-1B6C-46D5-BCC6-512EC45F6AE7}" presName="LevelTwoTextNode" presStyleLbl="node2" presStyleIdx="0" presStyleCnt="4">
        <dgm:presLayoutVars>
          <dgm:chPref val="3"/>
        </dgm:presLayoutVars>
      </dgm:prSet>
      <dgm:spPr/>
    </dgm:pt>
    <dgm:pt modelId="{9AF05AD5-44A2-4A8F-84CF-54226B60A8B4}" type="pres">
      <dgm:prSet presAssocID="{EB9A7659-1B6C-46D5-BCC6-512EC45F6AE7}" presName="level3hierChild" presStyleCnt="0"/>
      <dgm:spPr/>
    </dgm:pt>
    <dgm:pt modelId="{DBEFC4A0-0EFA-4212-96DC-E631DCEF21C2}" type="pres">
      <dgm:prSet presAssocID="{DD8E4E84-0177-4825-9701-08B717D574E8}" presName="conn2-1" presStyleLbl="parChTrans1D3" presStyleIdx="0" presStyleCnt="12"/>
      <dgm:spPr/>
    </dgm:pt>
    <dgm:pt modelId="{04A2B60E-9BB6-4CC5-9B46-2ACCA7C0028D}" type="pres">
      <dgm:prSet presAssocID="{DD8E4E84-0177-4825-9701-08B717D574E8}" presName="connTx" presStyleLbl="parChTrans1D3" presStyleIdx="0" presStyleCnt="12"/>
      <dgm:spPr/>
    </dgm:pt>
    <dgm:pt modelId="{0FE308F3-B883-49DA-A2C7-CE850596055B}" type="pres">
      <dgm:prSet presAssocID="{23A9E391-EAF1-42A6-A385-4824A2392CB0}" presName="root2" presStyleCnt="0"/>
      <dgm:spPr/>
    </dgm:pt>
    <dgm:pt modelId="{EE530746-ED0F-4AC4-8518-4D1D67C6356C}" type="pres">
      <dgm:prSet presAssocID="{23A9E391-EAF1-42A6-A385-4824A2392CB0}" presName="LevelTwoTextNode" presStyleLbl="node3" presStyleIdx="0" presStyleCnt="12">
        <dgm:presLayoutVars>
          <dgm:chPref val="3"/>
        </dgm:presLayoutVars>
      </dgm:prSet>
      <dgm:spPr/>
    </dgm:pt>
    <dgm:pt modelId="{7954720E-4D07-422F-AB3B-89B3C8628ED1}" type="pres">
      <dgm:prSet presAssocID="{23A9E391-EAF1-42A6-A385-4824A2392CB0}" presName="level3hierChild" presStyleCnt="0"/>
      <dgm:spPr/>
    </dgm:pt>
    <dgm:pt modelId="{2A87278F-E2A9-4684-B472-6AE2D8C5F437}" type="pres">
      <dgm:prSet presAssocID="{E79B8C5D-A02A-4A0A-A39A-84920C92D3E3}" presName="conn2-1" presStyleLbl="parChTrans1D4" presStyleIdx="0" presStyleCnt="24"/>
      <dgm:spPr/>
    </dgm:pt>
    <dgm:pt modelId="{9DD76E10-B523-4F2C-91AD-ECA09666291C}" type="pres">
      <dgm:prSet presAssocID="{E79B8C5D-A02A-4A0A-A39A-84920C92D3E3}" presName="connTx" presStyleLbl="parChTrans1D4" presStyleIdx="0" presStyleCnt="24"/>
      <dgm:spPr/>
    </dgm:pt>
    <dgm:pt modelId="{50287069-CEB0-4641-AA70-FED6364E51E8}" type="pres">
      <dgm:prSet presAssocID="{60C43524-4280-45CB-97FA-2D24B2FE7277}" presName="root2" presStyleCnt="0"/>
      <dgm:spPr/>
    </dgm:pt>
    <dgm:pt modelId="{43EDE2EA-B667-447A-BA55-DFCC1D0201F0}" type="pres">
      <dgm:prSet presAssocID="{60C43524-4280-45CB-97FA-2D24B2FE7277}" presName="LevelTwoTextNode" presStyleLbl="node4" presStyleIdx="0" presStyleCnt="24">
        <dgm:presLayoutVars>
          <dgm:chPref val="3"/>
        </dgm:presLayoutVars>
      </dgm:prSet>
      <dgm:spPr/>
    </dgm:pt>
    <dgm:pt modelId="{2A18D595-15AF-483F-BB04-4838706C1DC7}" type="pres">
      <dgm:prSet presAssocID="{60C43524-4280-45CB-97FA-2D24B2FE7277}" presName="level3hierChild" presStyleCnt="0"/>
      <dgm:spPr/>
    </dgm:pt>
    <dgm:pt modelId="{21A680DB-EDC0-49DA-BA7D-273B01E4A862}" type="pres">
      <dgm:prSet presAssocID="{A18BB875-EB53-4BC6-8A20-DAC0D2BE665E}" presName="conn2-1" presStyleLbl="parChTrans1D4" presStyleIdx="1" presStyleCnt="24"/>
      <dgm:spPr/>
    </dgm:pt>
    <dgm:pt modelId="{E70CE6C7-C4C5-4FDF-BAAA-39361B67BC60}" type="pres">
      <dgm:prSet presAssocID="{A18BB875-EB53-4BC6-8A20-DAC0D2BE665E}" presName="connTx" presStyleLbl="parChTrans1D4" presStyleIdx="1" presStyleCnt="24"/>
      <dgm:spPr/>
    </dgm:pt>
    <dgm:pt modelId="{9F6EC510-90C1-4336-8FCA-914261A9C35C}" type="pres">
      <dgm:prSet presAssocID="{79F72B6E-5AA6-406F-9596-91CBF8737AE2}" presName="root2" presStyleCnt="0"/>
      <dgm:spPr/>
    </dgm:pt>
    <dgm:pt modelId="{8B7C4E86-675D-4409-B143-A955B3FEE78B}" type="pres">
      <dgm:prSet presAssocID="{79F72B6E-5AA6-406F-9596-91CBF8737AE2}" presName="LevelTwoTextNode" presStyleLbl="node4" presStyleIdx="1" presStyleCnt="24">
        <dgm:presLayoutVars>
          <dgm:chPref val="3"/>
        </dgm:presLayoutVars>
      </dgm:prSet>
      <dgm:spPr/>
    </dgm:pt>
    <dgm:pt modelId="{8975A157-CDF3-43D9-81DE-57175C42BBE3}" type="pres">
      <dgm:prSet presAssocID="{79F72B6E-5AA6-406F-9596-91CBF8737AE2}" presName="level3hierChild" presStyleCnt="0"/>
      <dgm:spPr/>
    </dgm:pt>
    <dgm:pt modelId="{083BE844-5DCF-4B57-8A50-3230C75300CD}" type="pres">
      <dgm:prSet presAssocID="{D6F771D4-A618-4352-8AE9-8BEA4DC56C3B}" presName="conn2-1" presStyleLbl="parChTrans1D3" presStyleIdx="1" presStyleCnt="12"/>
      <dgm:spPr/>
    </dgm:pt>
    <dgm:pt modelId="{574111E1-5F69-4504-973F-03D3138A4E41}" type="pres">
      <dgm:prSet presAssocID="{D6F771D4-A618-4352-8AE9-8BEA4DC56C3B}" presName="connTx" presStyleLbl="parChTrans1D3" presStyleIdx="1" presStyleCnt="12"/>
      <dgm:spPr/>
    </dgm:pt>
    <dgm:pt modelId="{555F6EED-6DE1-402A-957E-F9D143C18771}" type="pres">
      <dgm:prSet presAssocID="{9591B8CD-AB51-4E34-94D2-3BE8323B0E06}" presName="root2" presStyleCnt="0"/>
      <dgm:spPr/>
    </dgm:pt>
    <dgm:pt modelId="{D56E6A52-3358-40EB-AF50-C568974BB72B}" type="pres">
      <dgm:prSet presAssocID="{9591B8CD-AB51-4E34-94D2-3BE8323B0E06}" presName="LevelTwoTextNode" presStyleLbl="node3" presStyleIdx="1" presStyleCnt="12">
        <dgm:presLayoutVars>
          <dgm:chPref val="3"/>
        </dgm:presLayoutVars>
      </dgm:prSet>
      <dgm:spPr/>
    </dgm:pt>
    <dgm:pt modelId="{82322B39-B318-4616-9F72-F56EDB88F2EA}" type="pres">
      <dgm:prSet presAssocID="{9591B8CD-AB51-4E34-94D2-3BE8323B0E06}" presName="level3hierChild" presStyleCnt="0"/>
      <dgm:spPr/>
    </dgm:pt>
    <dgm:pt modelId="{4DDFA27F-324C-4890-930F-8EF36F3D42C0}" type="pres">
      <dgm:prSet presAssocID="{4A4D7825-EF39-4D7B-B338-7116AC52E688}" presName="conn2-1" presStyleLbl="parChTrans1D4" presStyleIdx="2" presStyleCnt="24"/>
      <dgm:spPr/>
    </dgm:pt>
    <dgm:pt modelId="{48B449EC-C142-4183-B233-564871BD60E2}" type="pres">
      <dgm:prSet presAssocID="{4A4D7825-EF39-4D7B-B338-7116AC52E688}" presName="connTx" presStyleLbl="parChTrans1D4" presStyleIdx="2" presStyleCnt="24"/>
      <dgm:spPr/>
    </dgm:pt>
    <dgm:pt modelId="{2A1D181D-13AF-4DE8-B705-D430F01A54B8}" type="pres">
      <dgm:prSet presAssocID="{B073C782-756C-4DD6-9427-2F9C9CAD010E}" presName="root2" presStyleCnt="0"/>
      <dgm:spPr/>
    </dgm:pt>
    <dgm:pt modelId="{62EEAF7A-72B7-45E2-AABB-02A0B17DC70A}" type="pres">
      <dgm:prSet presAssocID="{B073C782-756C-4DD6-9427-2F9C9CAD010E}" presName="LevelTwoTextNode" presStyleLbl="node4" presStyleIdx="2" presStyleCnt="24">
        <dgm:presLayoutVars>
          <dgm:chPref val="3"/>
        </dgm:presLayoutVars>
      </dgm:prSet>
      <dgm:spPr/>
    </dgm:pt>
    <dgm:pt modelId="{3FFCF6F8-1826-4094-8804-2432D55AD73C}" type="pres">
      <dgm:prSet presAssocID="{B073C782-756C-4DD6-9427-2F9C9CAD010E}" presName="level3hierChild" presStyleCnt="0"/>
      <dgm:spPr/>
    </dgm:pt>
    <dgm:pt modelId="{EE8D9C36-C1F2-4E3B-864D-866B2113E0B0}" type="pres">
      <dgm:prSet presAssocID="{6606E32A-F520-4EAE-9F81-2138899A2731}" presName="conn2-1" presStyleLbl="parChTrans1D4" presStyleIdx="3" presStyleCnt="24"/>
      <dgm:spPr/>
    </dgm:pt>
    <dgm:pt modelId="{873071A3-EF40-4EB3-9BFD-555F7CA75A84}" type="pres">
      <dgm:prSet presAssocID="{6606E32A-F520-4EAE-9F81-2138899A2731}" presName="connTx" presStyleLbl="parChTrans1D4" presStyleIdx="3" presStyleCnt="24"/>
      <dgm:spPr/>
    </dgm:pt>
    <dgm:pt modelId="{8B8C9E0F-6589-4EB7-A324-C0A9585CD988}" type="pres">
      <dgm:prSet presAssocID="{58BE93F9-ED8E-4595-9255-686341809ACA}" presName="root2" presStyleCnt="0"/>
      <dgm:spPr/>
    </dgm:pt>
    <dgm:pt modelId="{8CC00680-1990-482E-BC01-3B316AB85EB9}" type="pres">
      <dgm:prSet presAssocID="{58BE93F9-ED8E-4595-9255-686341809ACA}" presName="LevelTwoTextNode" presStyleLbl="node4" presStyleIdx="3" presStyleCnt="24">
        <dgm:presLayoutVars>
          <dgm:chPref val="3"/>
        </dgm:presLayoutVars>
      </dgm:prSet>
      <dgm:spPr/>
    </dgm:pt>
    <dgm:pt modelId="{9ED348D0-41E6-4600-AFF1-059CAB2B8CA4}" type="pres">
      <dgm:prSet presAssocID="{58BE93F9-ED8E-4595-9255-686341809ACA}" presName="level3hierChild" presStyleCnt="0"/>
      <dgm:spPr/>
    </dgm:pt>
    <dgm:pt modelId="{37E2F4E8-C8ED-4C7D-8F3C-BE100BFFED2A}" type="pres">
      <dgm:prSet presAssocID="{72BF0922-115D-44DB-9B31-EB44DCF1A22B}" presName="conn2-1" presStyleLbl="parChTrans1D3" presStyleIdx="2" presStyleCnt="12"/>
      <dgm:spPr/>
    </dgm:pt>
    <dgm:pt modelId="{523F48CA-7557-4C46-AFE7-26120B414B32}" type="pres">
      <dgm:prSet presAssocID="{72BF0922-115D-44DB-9B31-EB44DCF1A22B}" presName="connTx" presStyleLbl="parChTrans1D3" presStyleIdx="2" presStyleCnt="12"/>
      <dgm:spPr/>
    </dgm:pt>
    <dgm:pt modelId="{5712D48F-6154-43E4-B33D-F04D09BB29FC}" type="pres">
      <dgm:prSet presAssocID="{6543BB10-26CF-4F23-B4C3-382E690D385E}" presName="root2" presStyleCnt="0"/>
      <dgm:spPr/>
    </dgm:pt>
    <dgm:pt modelId="{741E7902-C5E5-425E-A7A1-9240EC47122D}" type="pres">
      <dgm:prSet presAssocID="{6543BB10-26CF-4F23-B4C3-382E690D385E}" presName="LevelTwoTextNode" presStyleLbl="node3" presStyleIdx="2" presStyleCnt="12">
        <dgm:presLayoutVars>
          <dgm:chPref val="3"/>
        </dgm:presLayoutVars>
      </dgm:prSet>
      <dgm:spPr/>
    </dgm:pt>
    <dgm:pt modelId="{82FAAB87-649B-4D55-A61C-B14454678D7F}" type="pres">
      <dgm:prSet presAssocID="{6543BB10-26CF-4F23-B4C3-382E690D385E}" presName="level3hierChild" presStyleCnt="0"/>
      <dgm:spPr/>
    </dgm:pt>
    <dgm:pt modelId="{CE0E6965-9E4A-40E2-BE70-35540E374EB4}" type="pres">
      <dgm:prSet presAssocID="{2AA1E4BD-B418-4E00-887A-3EE0A1E919CB}" presName="conn2-1" presStyleLbl="parChTrans1D4" presStyleIdx="4" presStyleCnt="24"/>
      <dgm:spPr/>
    </dgm:pt>
    <dgm:pt modelId="{3CDE8CDE-8AF8-44DA-B46E-5829FC462613}" type="pres">
      <dgm:prSet presAssocID="{2AA1E4BD-B418-4E00-887A-3EE0A1E919CB}" presName="connTx" presStyleLbl="parChTrans1D4" presStyleIdx="4" presStyleCnt="24"/>
      <dgm:spPr/>
    </dgm:pt>
    <dgm:pt modelId="{0BA26060-6E30-46E2-B8B7-13C5F609AE61}" type="pres">
      <dgm:prSet presAssocID="{56E2BECC-5731-4E86-9141-8306E4EAA9D9}" presName="root2" presStyleCnt="0"/>
      <dgm:spPr/>
    </dgm:pt>
    <dgm:pt modelId="{8A77B7D5-9CB6-4531-97C7-5C74299E5158}" type="pres">
      <dgm:prSet presAssocID="{56E2BECC-5731-4E86-9141-8306E4EAA9D9}" presName="LevelTwoTextNode" presStyleLbl="node4" presStyleIdx="4" presStyleCnt="24">
        <dgm:presLayoutVars>
          <dgm:chPref val="3"/>
        </dgm:presLayoutVars>
      </dgm:prSet>
      <dgm:spPr/>
    </dgm:pt>
    <dgm:pt modelId="{C027EE5A-6118-4235-BB18-01D888E8CA68}" type="pres">
      <dgm:prSet presAssocID="{56E2BECC-5731-4E86-9141-8306E4EAA9D9}" presName="level3hierChild" presStyleCnt="0"/>
      <dgm:spPr/>
    </dgm:pt>
    <dgm:pt modelId="{BD8874DC-CD7F-40D3-8F45-0000BBE27E71}" type="pres">
      <dgm:prSet presAssocID="{E00D8B1C-1706-4C3B-9887-1BB4107D999B}" presName="conn2-1" presStyleLbl="parChTrans1D4" presStyleIdx="5" presStyleCnt="24"/>
      <dgm:spPr/>
    </dgm:pt>
    <dgm:pt modelId="{6F2BCF2F-7423-48FF-8C6C-C9C4B6F3BFD2}" type="pres">
      <dgm:prSet presAssocID="{E00D8B1C-1706-4C3B-9887-1BB4107D999B}" presName="connTx" presStyleLbl="parChTrans1D4" presStyleIdx="5" presStyleCnt="24"/>
      <dgm:spPr/>
    </dgm:pt>
    <dgm:pt modelId="{E75B16D2-88DC-46AC-9CFF-121B005C0DE9}" type="pres">
      <dgm:prSet presAssocID="{F80DD7B3-F2B7-452D-B56B-3F9E1C721268}" presName="root2" presStyleCnt="0"/>
      <dgm:spPr/>
    </dgm:pt>
    <dgm:pt modelId="{5D9EAA2F-3326-41E4-83F7-1615B2DF6034}" type="pres">
      <dgm:prSet presAssocID="{F80DD7B3-F2B7-452D-B56B-3F9E1C721268}" presName="LevelTwoTextNode" presStyleLbl="node4" presStyleIdx="5" presStyleCnt="24">
        <dgm:presLayoutVars>
          <dgm:chPref val="3"/>
        </dgm:presLayoutVars>
      </dgm:prSet>
      <dgm:spPr/>
    </dgm:pt>
    <dgm:pt modelId="{866A5C9B-6011-4818-8222-CB3749BA987D}" type="pres">
      <dgm:prSet presAssocID="{F80DD7B3-F2B7-452D-B56B-3F9E1C721268}" presName="level3hierChild" presStyleCnt="0"/>
      <dgm:spPr/>
    </dgm:pt>
    <dgm:pt modelId="{F886C4B2-0342-4EAA-8FCE-594075757189}" type="pres">
      <dgm:prSet presAssocID="{97A96122-D83F-4438-9A9F-E5EF7FA40B92}" presName="conn2-1" presStyleLbl="parChTrans1D3" presStyleIdx="3" presStyleCnt="12"/>
      <dgm:spPr/>
    </dgm:pt>
    <dgm:pt modelId="{ED5F9E8E-5280-40B1-A88E-3709F3263A59}" type="pres">
      <dgm:prSet presAssocID="{97A96122-D83F-4438-9A9F-E5EF7FA40B92}" presName="connTx" presStyleLbl="parChTrans1D3" presStyleIdx="3" presStyleCnt="12"/>
      <dgm:spPr/>
    </dgm:pt>
    <dgm:pt modelId="{F804A26D-BF53-4B29-89F0-96BE191C24A0}" type="pres">
      <dgm:prSet presAssocID="{A05E628E-3EB5-4B8D-9196-82821A5A9527}" presName="root2" presStyleCnt="0"/>
      <dgm:spPr/>
    </dgm:pt>
    <dgm:pt modelId="{15773DFF-24E5-4773-879F-F7086D6ED9B3}" type="pres">
      <dgm:prSet presAssocID="{A05E628E-3EB5-4B8D-9196-82821A5A9527}" presName="LevelTwoTextNode" presStyleLbl="node3" presStyleIdx="3" presStyleCnt="12">
        <dgm:presLayoutVars>
          <dgm:chPref val="3"/>
        </dgm:presLayoutVars>
      </dgm:prSet>
      <dgm:spPr/>
    </dgm:pt>
    <dgm:pt modelId="{F220DC61-BB4F-48D1-86BB-4B47B472D3EF}" type="pres">
      <dgm:prSet presAssocID="{A05E628E-3EB5-4B8D-9196-82821A5A9527}" presName="level3hierChild" presStyleCnt="0"/>
      <dgm:spPr/>
    </dgm:pt>
    <dgm:pt modelId="{482A91EB-56AD-4A43-8F9A-B23702A262B1}" type="pres">
      <dgm:prSet presAssocID="{289C74EE-BC4D-4BB1-9A64-09A46D35CA53}" presName="conn2-1" presStyleLbl="parChTrans1D4" presStyleIdx="6" presStyleCnt="24"/>
      <dgm:spPr/>
    </dgm:pt>
    <dgm:pt modelId="{A42EFA80-63FE-4841-A59B-0F1747E03207}" type="pres">
      <dgm:prSet presAssocID="{289C74EE-BC4D-4BB1-9A64-09A46D35CA53}" presName="connTx" presStyleLbl="parChTrans1D4" presStyleIdx="6" presStyleCnt="24"/>
      <dgm:spPr/>
    </dgm:pt>
    <dgm:pt modelId="{96E5EA3E-8B9C-45A4-ABAD-79361FA62BB6}" type="pres">
      <dgm:prSet presAssocID="{2527C30B-C00F-4A0B-838F-BB42098306A6}" presName="root2" presStyleCnt="0"/>
      <dgm:spPr/>
    </dgm:pt>
    <dgm:pt modelId="{D29C2024-6B29-4DA5-BE3C-FAAF83A63443}" type="pres">
      <dgm:prSet presAssocID="{2527C30B-C00F-4A0B-838F-BB42098306A6}" presName="LevelTwoTextNode" presStyleLbl="node4" presStyleIdx="6" presStyleCnt="24">
        <dgm:presLayoutVars>
          <dgm:chPref val="3"/>
        </dgm:presLayoutVars>
      </dgm:prSet>
      <dgm:spPr/>
    </dgm:pt>
    <dgm:pt modelId="{D2251635-E582-4F71-B8F9-7F81E7EA63F6}" type="pres">
      <dgm:prSet presAssocID="{2527C30B-C00F-4A0B-838F-BB42098306A6}" presName="level3hierChild" presStyleCnt="0"/>
      <dgm:spPr/>
    </dgm:pt>
    <dgm:pt modelId="{3D30004A-EA60-429E-A65D-4F66D28FB7B1}" type="pres">
      <dgm:prSet presAssocID="{25199FE8-0D2C-4A93-9BC1-1850BCD7D744}" presName="conn2-1" presStyleLbl="parChTrans1D4" presStyleIdx="7" presStyleCnt="24"/>
      <dgm:spPr/>
    </dgm:pt>
    <dgm:pt modelId="{61289AF3-D72D-489D-AEB2-265DB2A2AFAA}" type="pres">
      <dgm:prSet presAssocID="{25199FE8-0D2C-4A93-9BC1-1850BCD7D744}" presName="connTx" presStyleLbl="parChTrans1D4" presStyleIdx="7" presStyleCnt="24"/>
      <dgm:spPr/>
    </dgm:pt>
    <dgm:pt modelId="{F8678D41-7414-4BE7-8179-6EBFF01A802B}" type="pres">
      <dgm:prSet presAssocID="{6277EDED-6716-4EEB-85B3-A19E362E01DE}" presName="root2" presStyleCnt="0"/>
      <dgm:spPr/>
    </dgm:pt>
    <dgm:pt modelId="{59B9E62F-E252-4F2E-B308-91EF2B052CEE}" type="pres">
      <dgm:prSet presAssocID="{6277EDED-6716-4EEB-85B3-A19E362E01DE}" presName="LevelTwoTextNode" presStyleLbl="node4" presStyleIdx="7" presStyleCnt="24">
        <dgm:presLayoutVars>
          <dgm:chPref val="3"/>
        </dgm:presLayoutVars>
      </dgm:prSet>
      <dgm:spPr/>
    </dgm:pt>
    <dgm:pt modelId="{3D431E70-7526-41D3-B7F6-CD2F24CABBC7}" type="pres">
      <dgm:prSet presAssocID="{6277EDED-6716-4EEB-85B3-A19E362E01DE}" presName="level3hierChild" presStyleCnt="0"/>
      <dgm:spPr/>
    </dgm:pt>
    <dgm:pt modelId="{96AADC29-739A-41B3-8AAB-ABBF560246E6}" type="pres">
      <dgm:prSet presAssocID="{33202366-EB1B-480E-965A-8ABF4525B2DA}" presName="conn2-1" presStyleLbl="parChTrans1D3" presStyleIdx="4" presStyleCnt="12"/>
      <dgm:spPr/>
    </dgm:pt>
    <dgm:pt modelId="{C391AF2D-5238-4B01-9842-8391AC75CE8B}" type="pres">
      <dgm:prSet presAssocID="{33202366-EB1B-480E-965A-8ABF4525B2DA}" presName="connTx" presStyleLbl="parChTrans1D3" presStyleIdx="4" presStyleCnt="12"/>
      <dgm:spPr/>
    </dgm:pt>
    <dgm:pt modelId="{F1E3F65C-6AEF-4425-A90F-01C27A9F91AE}" type="pres">
      <dgm:prSet presAssocID="{DA74155D-71A0-4D06-A3FF-3F3A1A9E20B3}" presName="root2" presStyleCnt="0"/>
      <dgm:spPr/>
    </dgm:pt>
    <dgm:pt modelId="{2606682D-8A8D-4597-868F-24788D7F11B2}" type="pres">
      <dgm:prSet presAssocID="{DA74155D-71A0-4D06-A3FF-3F3A1A9E20B3}" presName="LevelTwoTextNode" presStyleLbl="node3" presStyleIdx="4" presStyleCnt="12">
        <dgm:presLayoutVars>
          <dgm:chPref val="3"/>
        </dgm:presLayoutVars>
      </dgm:prSet>
      <dgm:spPr/>
    </dgm:pt>
    <dgm:pt modelId="{F76F49E4-B77B-4B12-9E66-799F9FD4AD00}" type="pres">
      <dgm:prSet presAssocID="{DA74155D-71A0-4D06-A3FF-3F3A1A9E20B3}" presName="level3hierChild" presStyleCnt="0"/>
      <dgm:spPr/>
    </dgm:pt>
    <dgm:pt modelId="{470AE806-C6FF-49A9-BD22-55683A499180}" type="pres">
      <dgm:prSet presAssocID="{BE1007FB-94A5-4E51-88CD-80AD07DF7D89}" presName="conn2-1" presStyleLbl="parChTrans1D4" presStyleIdx="8" presStyleCnt="24"/>
      <dgm:spPr/>
    </dgm:pt>
    <dgm:pt modelId="{04941FCD-2E7B-469C-A5BE-7336D4597122}" type="pres">
      <dgm:prSet presAssocID="{BE1007FB-94A5-4E51-88CD-80AD07DF7D89}" presName="connTx" presStyleLbl="parChTrans1D4" presStyleIdx="8" presStyleCnt="24"/>
      <dgm:spPr/>
    </dgm:pt>
    <dgm:pt modelId="{F4EE15AA-236D-4594-A5D5-126C19145730}" type="pres">
      <dgm:prSet presAssocID="{2554E0F5-7E48-4408-B3E4-4A5F914344B7}" presName="root2" presStyleCnt="0"/>
      <dgm:spPr/>
    </dgm:pt>
    <dgm:pt modelId="{6EA3D164-DD1E-474C-91DD-F030E4E0431E}" type="pres">
      <dgm:prSet presAssocID="{2554E0F5-7E48-4408-B3E4-4A5F914344B7}" presName="LevelTwoTextNode" presStyleLbl="node4" presStyleIdx="8" presStyleCnt="24">
        <dgm:presLayoutVars>
          <dgm:chPref val="3"/>
        </dgm:presLayoutVars>
      </dgm:prSet>
      <dgm:spPr/>
    </dgm:pt>
    <dgm:pt modelId="{A0A5471D-2C16-4ED2-8E41-6B60D5AF4B77}" type="pres">
      <dgm:prSet presAssocID="{2554E0F5-7E48-4408-B3E4-4A5F914344B7}" presName="level3hierChild" presStyleCnt="0"/>
      <dgm:spPr/>
    </dgm:pt>
    <dgm:pt modelId="{3C39576A-3891-499B-8843-75768CA3E178}" type="pres">
      <dgm:prSet presAssocID="{1BD1F738-D2E8-4B3D-A567-51640A584E92}" presName="conn2-1" presStyleLbl="parChTrans1D4" presStyleIdx="9" presStyleCnt="24"/>
      <dgm:spPr/>
    </dgm:pt>
    <dgm:pt modelId="{A96578DB-3078-459A-818E-70284713D715}" type="pres">
      <dgm:prSet presAssocID="{1BD1F738-D2E8-4B3D-A567-51640A584E92}" presName="connTx" presStyleLbl="parChTrans1D4" presStyleIdx="9" presStyleCnt="24"/>
      <dgm:spPr/>
    </dgm:pt>
    <dgm:pt modelId="{E90EB97B-47B0-4E73-82EB-7AA6A3B1F2F3}" type="pres">
      <dgm:prSet presAssocID="{BE00ED56-5B2D-46A3-AEBE-93F09D664B3A}" presName="root2" presStyleCnt="0"/>
      <dgm:spPr/>
    </dgm:pt>
    <dgm:pt modelId="{3B41ADBE-0697-4E29-A8AC-C1C993C217C8}" type="pres">
      <dgm:prSet presAssocID="{BE00ED56-5B2D-46A3-AEBE-93F09D664B3A}" presName="LevelTwoTextNode" presStyleLbl="node4" presStyleIdx="9" presStyleCnt="24">
        <dgm:presLayoutVars>
          <dgm:chPref val="3"/>
        </dgm:presLayoutVars>
      </dgm:prSet>
      <dgm:spPr/>
    </dgm:pt>
    <dgm:pt modelId="{E1028FE2-8C7C-4C69-BE00-DB6D90364AC1}" type="pres">
      <dgm:prSet presAssocID="{BE00ED56-5B2D-46A3-AEBE-93F09D664B3A}" presName="level3hierChild" presStyleCnt="0"/>
      <dgm:spPr/>
    </dgm:pt>
    <dgm:pt modelId="{F7CA270F-7464-4963-926E-98DFDA1FF543}" type="pres">
      <dgm:prSet presAssocID="{E622EA6D-8EE9-439D-8162-29E325EBCC73}" presName="conn2-1" presStyleLbl="parChTrans1D3" presStyleIdx="5" presStyleCnt="12"/>
      <dgm:spPr/>
    </dgm:pt>
    <dgm:pt modelId="{5544F697-63BD-4E80-ABF0-17F6CD36E55D}" type="pres">
      <dgm:prSet presAssocID="{E622EA6D-8EE9-439D-8162-29E325EBCC73}" presName="connTx" presStyleLbl="parChTrans1D3" presStyleIdx="5" presStyleCnt="12"/>
      <dgm:spPr/>
    </dgm:pt>
    <dgm:pt modelId="{ABC4A7BF-34DB-4625-937B-749399D904C2}" type="pres">
      <dgm:prSet presAssocID="{0E0B5F2F-6B49-42F4-8A06-2B5ACD8B89DF}" presName="root2" presStyleCnt="0"/>
      <dgm:spPr/>
    </dgm:pt>
    <dgm:pt modelId="{0B0FCAB2-AAB0-481F-A65D-09CE2A20FBB8}" type="pres">
      <dgm:prSet presAssocID="{0E0B5F2F-6B49-42F4-8A06-2B5ACD8B89DF}" presName="LevelTwoTextNode" presStyleLbl="node3" presStyleIdx="5" presStyleCnt="12">
        <dgm:presLayoutVars>
          <dgm:chPref val="3"/>
        </dgm:presLayoutVars>
      </dgm:prSet>
      <dgm:spPr/>
    </dgm:pt>
    <dgm:pt modelId="{5FC59E3E-CBC4-4C79-A823-EC25AA9043E8}" type="pres">
      <dgm:prSet presAssocID="{0E0B5F2F-6B49-42F4-8A06-2B5ACD8B89DF}" presName="level3hierChild" presStyleCnt="0"/>
      <dgm:spPr/>
    </dgm:pt>
    <dgm:pt modelId="{55DFC702-B3DD-4A16-BA49-C2825E401271}" type="pres">
      <dgm:prSet presAssocID="{AD0A71A6-337C-43B0-B94E-4176C0BA36C5}" presName="conn2-1" presStyleLbl="parChTrans1D4" presStyleIdx="10" presStyleCnt="24"/>
      <dgm:spPr/>
    </dgm:pt>
    <dgm:pt modelId="{A9B85983-BE30-4451-B072-AB4FB3ADE654}" type="pres">
      <dgm:prSet presAssocID="{AD0A71A6-337C-43B0-B94E-4176C0BA36C5}" presName="connTx" presStyleLbl="parChTrans1D4" presStyleIdx="10" presStyleCnt="24"/>
      <dgm:spPr/>
    </dgm:pt>
    <dgm:pt modelId="{9BD00CE7-6BCB-4381-A1AB-C973083B588A}" type="pres">
      <dgm:prSet presAssocID="{B0BB3DF4-86E1-4F7E-B5EA-62D7D4DA4CC6}" presName="root2" presStyleCnt="0"/>
      <dgm:spPr/>
    </dgm:pt>
    <dgm:pt modelId="{B95965FA-5231-4F63-90E1-C7D3CEEF6937}" type="pres">
      <dgm:prSet presAssocID="{B0BB3DF4-86E1-4F7E-B5EA-62D7D4DA4CC6}" presName="LevelTwoTextNode" presStyleLbl="node4" presStyleIdx="10" presStyleCnt="24">
        <dgm:presLayoutVars>
          <dgm:chPref val="3"/>
        </dgm:presLayoutVars>
      </dgm:prSet>
      <dgm:spPr/>
    </dgm:pt>
    <dgm:pt modelId="{36493592-8CDF-4AA2-991D-14101129C152}" type="pres">
      <dgm:prSet presAssocID="{B0BB3DF4-86E1-4F7E-B5EA-62D7D4DA4CC6}" presName="level3hierChild" presStyleCnt="0"/>
      <dgm:spPr/>
    </dgm:pt>
    <dgm:pt modelId="{739FA647-042B-47B2-992F-FC8C4EC9AD80}" type="pres">
      <dgm:prSet presAssocID="{AB6A2ACC-7B63-4BBB-B9D5-ABBCF9F98202}" presName="conn2-1" presStyleLbl="parChTrans1D4" presStyleIdx="11" presStyleCnt="24"/>
      <dgm:spPr/>
    </dgm:pt>
    <dgm:pt modelId="{DE0F66EB-E594-42B4-A3ED-F5C4CCA0F8BE}" type="pres">
      <dgm:prSet presAssocID="{AB6A2ACC-7B63-4BBB-B9D5-ABBCF9F98202}" presName="connTx" presStyleLbl="parChTrans1D4" presStyleIdx="11" presStyleCnt="24"/>
      <dgm:spPr/>
    </dgm:pt>
    <dgm:pt modelId="{291861C2-B600-43B4-80C5-8E1924C2DA8F}" type="pres">
      <dgm:prSet presAssocID="{10C52409-7D63-4835-9A31-89DF24B74288}" presName="root2" presStyleCnt="0"/>
      <dgm:spPr/>
    </dgm:pt>
    <dgm:pt modelId="{A012DFE2-57F9-432F-B2B8-B85F17C863DF}" type="pres">
      <dgm:prSet presAssocID="{10C52409-7D63-4835-9A31-89DF24B74288}" presName="LevelTwoTextNode" presStyleLbl="node4" presStyleIdx="11" presStyleCnt="24">
        <dgm:presLayoutVars>
          <dgm:chPref val="3"/>
        </dgm:presLayoutVars>
      </dgm:prSet>
      <dgm:spPr/>
    </dgm:pt>
    <dgm:pt modelId="{7EB788A4-A1ED-40A3-8AD1-B6D8AAC4C956}" type="pres">
      <dgm:prSet presAssocID="{10C52409-7D63-4835-9A31-89DF24B74288}" presName="level3hierChild" presStyleCnt="0"/>
      <dgm:spPr/>
    </dgm:pt>
    <dgm:pt modelId="{F4400B51-E09C-4491-B8CF-5A9D47546290}" type="pres">
      <dgm:prSet presAssocID="{4EE17F46-B83A-404E-A581-3A204358313E}" presName="conn2-1" presStyleLbl="parChTrans1D2" presStyleIdx="1" presStyleCnt="4"/>
      <dgm:spPr/>
    </dgm:pt>
    <dgm:pt modelId="{C020EE69-A712-4D56-ABF2-A16C53878543}" type="pres">
      <dgm:prSet presAssocID="{4EE17F46-B83A-404E-A581-3A204358313E}" presName="connTx" presStyleLbl="parChTrans1D2" presStyleIdx="1" presStyleCnt="4"/>
      <dgm:spPr/>
    </dgm:pt>
    <dgm:pt modelId="{D889EDC1-CAD8-483A-896E-E8999C823252}" type="pres">
      <dgm:prSet presAssocID="{E4D99B03-DFB8-4DD5-B6A3-C13C668B062C}" presName="root2" presStyleCnt="0"/>
      <dgm:spPr/>
    </dgm:pt>
    <dgm:pt modelId="{41FDCF98-8268-45E1-9DC2-26E2AEAF0C32}" type="pres">
      <dgm:prSet presAssocID="{E4D99B03-DFB8-4DD5-B6A3-C13C668B062C}" presName="LevelTwoTextNode" presStyleLbl="node2" presStyleIdx="1" presStyleCnt="4">
        <dgm:presLayoutVars>
          <dgm:chPref val="3"/>
        </dgm:presLayoutVars>
      </dgm:prSet>
      <dgm:spPr/>
    </dgm:pt>
    <dgm:pt modelId="{77E0C932-69D1-4265-8963-576A1F58C9C5}" type="pres">
      <dgm:prSet presAssocID="{E4D99B03-DFB8-4DD5-B6A3-C13C668B062C}" presName="level3hierChild" presStyleCnt="0"/>
      <dgm:spPr/>
    </dgm:pt>
    <dgm:pt modelId="{94B19E1D-72B9-4143-8C9F-D2190AA43C98}" type="pres">
      <dgm:prSet presAssocID="{C82194C9-B841-49FA-AB2B-22BCDFDBC0F2}" presName="conn2-1" presStyleLbl="parChTrans1D3" presStyleIdx="6" presStyleCnt="12"/>
      <dgm:spPr/>
    </dgm:pt>
    <dgm:pt modelId="{B0CEB617-AD4F-432D-B2E6-B05E462162FE}" type="pres">
      <dgm:prSet presAssocID="{C82194C9-B841-49FA-AB2B-22BCDFDBC0F2}" presName="connTx" presStyleLbl="parChTrans1D3" presStyleIdx="6" presStyleCnt="12"/>
      <dgm:spPr/>
    </dgm:pt>
    <dgm:pt modelId="{DA1E9B4D-674C-42D0-A50E-475725BF0761}" type="pres">
      <dgm:prSet presAssocID="{C849F7B9-CEAE-4790-B2CB-6C3A23FC6A95}" presName="root2" presStyleCnt="0"/>
      <dgm:spPr/>
    </dgm:pt>
    <dgm:pt modelId="{A8690E9D-5C2B-4AAF-B3D5-3F19212D9099}" type="pres">
      <dgm:prSet presAssocID="{C849F7B9-CEAE-4790-B2CB-6C3A23FC6A95}" presName="LevelTwoTextNode" presStyleLbl="node3" presStyleIdx="6" presStyleCnt="12">
        <dgm:presLayoutVars>
          <dgm:chPref val="3"/>
        </dgm:presLayoutVars>
      </dgm:prSet>
      <dgm:spPr/>
    </dgm:pt>
    <dgm:pt modelId="{DAD98797-1974-4C2F-A7F1-10334453EBCF}" type="pres">
      <dgm:prSet presAssocID="{C849F7B9-CEAE-4790-B2CB-6C3A23FC6A95}" presName="level3hierChild" presStyleCnt="0"/>
      <dgm:spPr/>
    </dgm:pt>
    <dgm:pt modelId="{B4A55CF5-38A6-42C4-87E1-CBD88E98707C}" type="pres">
      <dgm:prSet presAssocID="{88185FB8-CF20-46A2-BD06-2B8FE80BD27A}" presName="conn2-1" presStyleLbl="parChTrans1D4" presStyleIdx="12" presStyleCnt="24"/>
      <dgm:spPr/>
    </dgm:pt>
    <dgm:pt modelId="{4B44D0ED-6612-467F-8F24-F0CA7E0AD1D2}" type="pres">
      <dgm:prSet presAssocID="{88185FB8-CF20-46A2-BD06-2B8FE80BD27A}" presName="connTx" presStyleLbl="parChTrans1D4" presStyleIdx="12" presStyleCnt="24"/>
      <dgm:spPr/>
    </dgm:pt>
    <dgm:pt modelId="{2D88629A-D546-43D1-B066-707F11DCF4A2}" type="pres">
      <dgm:prSet presAssocID="{50DC32D4-22CF-405C-B5F7-3B410A647B8D}" presName="root2" presStyleCnt="0"/>
      <dgm:spPr/>
    </dgm:pt>
    <dgm:pt modelId="{82F021F5-F19A-4383-BA3D-91D84F19200A}" type="pres">
      <dgm:prSet presAssocID="{50DC32D4-22CF-405C-B5F7-3B410A647B8D}" presName="LevelTwoTextNode" presStyleLbl="node4" presStyleIdx="12" presStyleCnt="24">
        <dgm:presLayoutVars>
          <dgm:chPref val="3"/>
        </dgm:presLayoutVars>
      </dgm:prSet>
      <dgm:spPr/>
    </dgm:pt>
    <dgm:pt modelId="{479A9D25-6967-442B-8A0C-9DF4D3F0885B}" type="pres">
      <dgm:prSet presAssocID="{50DC32D4-22CF-405C-B5F7-3B410A647B8D}" presName="level3hierChild" presStyleCnt="0"/>
      <dgm:spPr/>
    </dgm:pt>
    <dgm:pt modelId="{3DDE2A43-A99A-4D8A-844D-B319F80A7AC5}" type="pres">
      <dgm:prSet presAssocID="{0A4C819F-F79E-4BFD-B3FF-226DE925DBFB}" presName="conn2-1" presStyleLbl="parChTrans1D4" presStyleIdx="13" presStyleCnt="24"/>
      <dgm:spPr/>
    </dgm:pt>
    <dgm:pt modelId="{E612323B-E605-43D5-914F-106BC15E55A4}" type="pres">
      <dgm:prSet presAssocID="{0A4C819F-F79E-4BFD-B3FF-226DE925DBFB}" presName="connTx" presStyleLbl="parChTrans1D4" presStyleIdx="13" presStyleCnt="24"/>
      <dgm:spPr/>
    </dgm:pt>
    <dgm:pt modelId="{ACE3C91F-BF7E-4045-94EB-C392060A77D1}" type="pres">
      <dgm:prSet presAssocID="{56884A92-ED66-4F3D-8DE0-BDED5B0F7B08}" presName="root2" presStyleCnt="0"/>
      <dgm:spPr/>
    </dgm:pt>
    <dgm:pt modelId="{D96DFE6C-3D54-431D-A64C-B11156D19E5D}" type="pres">
      <dgm:prSet presAssocID="{56884A92-ED66-4F3D-8DE0-BDED5B0F7B08}" presName="LevelTwoTextNode" presStyleLbl="node4" presStyleIdx="13" presStyleCnt="24">
        <dgm:presLayoutVars>
          <dgm:chPref val="3"/>
        </dgm:presLayoutVars>
      </dgm:prSet>
      <dgm:spPr/>
    </dgm:pt>
    <dgm:pt modelId="{CAEECDF6-801F-4F69-AE77-CD5CDE296E51}" type="pres">
      <dgm:prSet presAssocID="{56884A92-ED66-4F3D-8DE0-BDED5B0F7B08}" presName="level3hierChild" presStyleCnt="0"/>
      <dgm:spPr/>
    </dgm:pt>
    <dgm:pt modelId="{3FEC0B28-2F09-4CB0-B525-967BAC8CEEC9}" type="pres">
      <dgm:prSet presAssocID="{3215274C-5F26-4E4F-A5B4-426ABE94F21E}" presName="conn2-1" presStyleLbl="parChTrans1D3" presStyleIdx="7" presStyleCnt="12"/>
      <dgm:spPr/>
    </dgm:pt>
    <dgm:pt modelId="{5EA387BF-7B50-4B89-9360-F1AD20C61865}" type="pres">
      <dgm:prSet presAssocID="{3215274C-5F26-4E4F-A5B4-426ABE94F21E}" presName="connTx" presStyleLbl="parChTrans1D3" presStyleIdx="7" presStyleCnt="12"/>
      <dgm:spPr/>
    </dgm:pt>
    <dgm:pt modelId="{11E4089D-C6D9-4D4E-BD9F-E127EE8FFA00}" type="pres">
      <dgm:prSet presAssocID="{4CC823B6-05E2-446B-A03B-8849CA4CE523}" presName="root2" presStyleCnt="0"/>
      <dgm:spPr/>
    </dgm:pt>
    <dgm:pt modelId="{43E68E6D-8CAE-46CB-BF66-29DEEFA26EB9}" type="pres">
      <dgm:prSet presAssocID="{4CC823B6-05E2-446B-A03B-8849CA4CE523}" presName="LevelTwoTextNode" presStyleLbl="node3" presStyleIdx="7" presStyleCnt="12">
        <dgm:presLayoutVars>
          <dgm:chPref val="3"/>
        </dgm:presLayoutVars>
      </dgm:prSet>
      <dgm:spPr/>
    </dgm:pt>
    <dgm:pt modelId="{E9DA36B0-1018-4311-BC8E-C36041E4FD37}" type="pres">
      <dgm:prSet presAssocID="{4CC823B6-05E2-446B-A03B-8849CA4CE523}" presName="level3hierChild" presStyleCnt="0"/>
      <dgm:spPr/>
    </dgm:pt>
    <dgm:pt modelId="{BD6A4364-2FE5-4F27-8471-8A06DE5F8D23}" type="pres">
      <dgm:prSet presAssocID="{227B6366-40DB-44ED-AB5C-80B5AAC71E4E}" presName="conn2-1" presStyleLbl="parChTrans1D4" presStyleIdx="14" presStyleCnt="24"/>
      <dgm:spPr/>
    </dgm:pt>
    <dgm:pt modelId="{4114E28D-B36C-4600-BFB9-55D72E511EDD}" type="pres">
      <dgm:prSet presAssocID="{227B6366-40DB-44ED-AB5C-80B5AAC71E4E}" presName="connTx" presStyleLbl="parChTrans1D4" presStyleIdx="14" presStyleCnt="24"/>
      <dgm:spPr/>
    </dgm:pt>
    <dgm:pt modelId="{19977772-5E45-431F-BDAF-7126B9371628}" type="pres">
      <dgm:prSet presAssocID="{9E4EE7B6-5C44-4D8C-88D3-7175A5CF70AE}" presName="root2" presStyleCnt="0"/>
      <dgm:spPr/>
    </dgm:pt>
    <dgm:pt modelId="{66472E54-4E37-45F0-BB51-2AB2370A97A7}" type="pres">
      <dgm:prSet presAssocID="{9E4EE7B6-5C44-4D8C-88D3-7175A5CF70AE}" presName="LevelTwoTextNode" presStyleLbl="node4" presStyleIdx="14" presStyleCnt="24">
        <dgm:presLayoutVars>
          <dgm:chPref val="3"/>
        </dgm:presLayoutVars>
      </dgm:prSet>
      <dgm:spPr/>
    </dgm:pt>
    <dgm:pt modelId="{76C8D322-81A3-4BDF-BD8B-B8E4E2E8C971}" type="pres">
      <dgm:prSet presAssocID="{9E4EE7B6-5C44-4D8C-88D3-7175A5CF70AE}" presName="level3hierChild" presStyleCnt="0"/>
      <dgm:spPr/>
    </dgm:pt>
    <dgm:pt modelId="{10CE463C-E2A3-4BEB-9945-B012DC697F91}" type="pres">
      <dgm:prSet presAssocID="{7DACDC68-7E0B-4D04-A86E-D1651B743E0A}" presName="conn2-1" presStyleLbl="parChTrans1D4" presStyleIdx="15" presStyleCnt="24"/>
      <dgm:spPr/>
    </dgm:pt>
    <dgm:pt modelId="{4BFFEDA5-AE9D-46F9-A413-A9266C5138A7}" type="pres">
      <dgm:prSet presAssocID="{7DACDC68-7E0B-4D04-A86E-D1651B743E0A}" presName="connTx" presStyleLbl="parChTrans1D4" presStyleIdx="15" presStyleCnt="24"/>
      <dgm:spPr/>
    </dgm:pt>
    <dgm:pt modelId="{EC45CCDE-8B3B-4C57-907A-C8FD70EEE03A}" type="pres">
      <dgm:prSet presAssocID="{F6095F3E-20DA-4995-97A4-928F80311997}" presName="root2" presStyleCnt="0"/>
      <dgm:spPr/>
    </dgm:pt>
    <dgm:pt modelId="{1EEE37D4-5274-4093-99FC-2456CF98E4B6}" type="pres">
      <dgm:prSet presAssocID="{F6095F3E-20DA-4995-97A4-928F80311997}" presName="LevelTwoTextNode" presStyleLbl="node4" presStyleIdx="15" presStyleCnt="24">
        <dgm:presLayoutVars>
          <dgm:chPref val="3"/>
        </dgm:presLayoutVars>
      </dgm:prSet>
      <dgm:spPr/>
    </dgm:pt>
    <dgm:pt modelId="{C0FE0683-AF77-44DA-9B7D-C5F7B39A69F9}" type="pres">
      <dgm:prSet presAssocID="{F6095F3E-20DA-4995-97A4-928F80311997}" presName="level3hierChild" presStyleCnt="0"/>
      <dgm:spPr/>
    </dgm:pt>
    <dgm:pt modelId="{446CDDFE-9DC3-467E-92A8-6D517A505720}" type="pres">
      <dgm:prSet presAssocID="{2EA620A1-E1C7-4104-9E53-3871F7E2FC7F}" presName="conn2-1" presStyleLbl="parChTrans1D2" presStyleIdx="2" presStyleCnt="4"/>
      <dgm:spPr/>
    </dgm:pt>
    <dgm:pt modelId="{55AD06C7-1D80-4629-80E8-D9D9E57C115E}" type="pres">
      <dgm:prSet presAssocID="{2EA620A1-E1C7-4104-9E53-3871F7E2FC7F}" presName="connTx" presStyleLbl="parChTrans1D2" presStyleIdx="2" presStyleCnt="4"/>
      <dgm:spPr/>
    </dgm:pt>
    <dgm:pt modelId="{B921DA0A-F95B-4E1B-9EBD-AC6222C290FE}" type="pres">
      <dgm:prSet presAssocID="{D7852EDE-C90D-49F8-AA44-C55F8E72EC00}" presName="root2" presStyleCnt="0"/>
      <dgm:spPr/>
    </dgm:pt>
    <dgm:pt modelId="{62C80F06-328D-4744-BB61-566F7AA4C815}" type="pres">
      <dgm:prSet presAssocID="{D7852EDE-C90D-49F8-AA44-C55F8E72EC00}" presName="LevelTwoTextNode" presStyleLbl="node2" presStyleIdx="2" presStyleCnt="4">
        <dgm:presLayoutVars>
          <dgm:chPref val="3"/>
        </dgm:presLayoutVars>
      </dgm:prSet>
      <dgm:spPr/>
    </dgm:pt>
    <dgm:pt modelId="{C5FF4B7C-B07F-49E9-A0C9-C3CED5D1F0FF}" type="pres">
      <dgm:prSet presAssocID="{D7852EDE-C90D-49F8-AA44-C55F8E72EC00}" presName="level3hierChild" presStyleCnt="0"/>
      <dgm:spPr/>
    </dgm:pt>
    <dgm:pt modelId="{734D5DF8-E0A7-473D-A31F-31A800B8B3BF}" type="pres">
      <dgm:prSet presAssocID="{DEDD85D1-39DC-49AF-9BE1-F60F4C671CF5}" presName="conn2-1" presStyleLbl="parChTrans1D3" presStyleIdx="8" presStyleCnt="12"/>
      <dgm:spPr/>
    </dgm:pt>
    <dgm:pt modelId="{164301D7-16E4-4C33-9E65-72B5DAFEB9AD}" type="pres">
      <dgm:prSet presAssocID="{DEDD85D1-39DC-49AF-9BE1-F60F4C671CF5}" presName="connTx" presStyleLbl="parChTrans1D3" presStyleIdx="8" presStyleCnt="12"/>
      <dgm:spPr/>
    </dgm:pt>
    <dgm:pt modelId="{94115DC7-1DED-4818-92DD-7BC9518410BA}" type="pres">
      <dgm:prSet presAssocID="{2CF6F641-CBB4-4E89-B1C6-DDFAA4615796}" presName="root2" presStyleCnt="0"/>
      <dgm:spPr/>
    </dgm:pt>
    <dgm:pt modelId="{9C614751-AB55-4AAD-80E7-58D8A7C7A8B2}" type="pres">
      <dgm:prSet presAssocID="{2CF6F641-CBB4-4E89-B1C6-DDFAA4615796}" presName="LevelTwoTextNode" presStyleLbl="node3" presStyleIdx="8" presStyleCnt="12">
        <dgm:presLayoutVars>
          <dgm:chPref val="3"/>
        </dgm:presLayoutVars>
      </dgm:prSet>
      <dgm:spPr/>
    </dgm:pt>
    <dgm:pt modelId="{030516CC-963E-4345-895A-761F727DDC5B}" type="pres">
      <dgm:prSet presAssocID="{2CF6F641-CBB4-4E89-B1C6-DDFAA4615796}" presName="level3hierChild" presStyleCnt="0"/>
      <dgm:spPr/>
    </dgm:pt>
    <dgm:pt modelId="{DED919A9-4D78-4D40-B990-89AD56B5AD46}" type="pres">
      <dgm:prSet presAssocID="{9FFD974A-316F-409E-831F-EDC88FE932B4}" presName="conn2-1" presStyleLbl="parChTrans1D4" presStyleIdx="16" presStyleCnt="24"/>
      <dgm:spPr/>
    </dgm:pt>
    <dgm:pt modelId="{C3D3F981-8C53-45EE-BD43-F56CA1F3418E}" type="pres">
      <dgm:prSet presAssocID="{9FFD974A-316F-409E-831F-EDC88FE932B4}" presName="connTx" presStyleLbl="parChTrans1D4" presStyleIdx="16" presStyleCnt="24"/>
      <dgm:spPr/>
    </dgm:pt>
    <dgm:pt modelId="{460985F6-50B1-4017-80DF-93925CA29C88}" type="pres">
      <dgm:prSet presAssocID="{BC566E3D-681E-4D0A-9F17-5E108133E4BA}" presName="root2" presStyleCnt="0"/>
      <dgm:spPr/>
    </dgm:pt>
    <dgm:pt modelId="{B8BA1B9E-F06E-42BE-A438-7B9B93DC0508}" type="pres">
      <dgm:prSet presAssocID="{BC566E3D-681E-4D0A-9F17-5E108133E4BA}" presName="LevelTwoTextNode" presStyleLbl="node4" presStyleIdx="16" presStyleCnt="24">
        <dgm:presLayoutVars>
          <dgm:chPref val="3"/>
        </dgm:presLayoutVars>
      </dgm:prSet>
      <dgm:spPr/>
    </dgm:pt>
    <dgm:pt modelId="{7F22C654-0487-4777-89D5-F6300626DFA6}" type="pres">
      <dgm:prSet presAssocID="{BC566E3D-681E-4D0A-9F17-5E108133E4BA}" presName="level3hierChild" presStyleCnt="0"/>
      <dgm:spPr/>
    </dgm:pt>
    <dgm:pt modelId="{56DA1402-696A-4F63-B1F0-C330AE378C0F}" type="pres">
      <dgm:prSet presAssocID="{7BBB4D31-741A-47BC-B4EB-202F6C485BFD}" presName="conn2-1" presStyleLbl="parChTrans1D4" presStyleIdx="17" presStyleCnt="24"/>
      <dgm:spPr/>
    </dgm:pt>
    <dgm:pt modelId="{ED1C8892-CE70-443F-AFC6-AF01EFA7D3E5}" type="pres">
      <dgm:prSet presAssocID="{7BBB4D31-741A-47BC-B4EB-202F6C485BFD}" presName="connTx" presStyleLbl="parChTrans1D4" presStyleIdx="17" presStyleCnt="24"/>
      <dgm:spPr/>
    </dgm:pt>
    <dgm:pt modelId="{08E92E74-C20A-40D0-9483-ECEEC99AB1D8}" type="pres">
      <dgm:prSet presAssocID="{F368227E-C0FE-453E-9E60-D3CC1C852A28}" presName="root2" presStyleCnt="0"/>
      <dgm:spPr/>
    </dgm:pt>
    <dgm:pt modelId="{C7101B9C-4AD0-41D0-8DC0-12B820FEF923}" type="pres">
      <dgm:prSet presAssocID="{F368227E-C0FE-453E-9E60-D3CC1C852A28}" presName="LevelTwoTextNode" presStyleLbl="node4" presStyleIdx="17" presStyleCnt="24">
        <dgm:presLayoutVars>
          <dgm:chPref val="3"/>
        </dgm:presLayoutVars>
      </dgm:prSet>
      <dgm:spPr/>
    </dgm:pt>
    <dgm:pt modelId="{89D1D425-4535-46B4-8E84-55C00D0AA4B6}" type="pres">
      <dgm:prSet presAssocID="{F368227E-C0FE-453E-9E60-D3CC1C852A28}" presName="level3hierChild" presStyleCnt="0"/>
      <dgm:spPr/>
    </dgm:pt>
    <dgm:pt modelId="{B9CE99FC-8B15-4CF4-9527-26BC31812596}" type="pres">
      <dgm:prSet presAssocID="{701CC7FF-DF1B-42DF-B34B-8AC82BBD868C}" presName="conn2-1" presStyleLbl="parChTrans1D2" presStyleIdx="3" presStyleCnt="4"/>
      <dgm:spPr/>
    </dgm:pt>
    <dgm:pt modelId="{0CFF4CE1-0233-43ED-A8FF-C078FE319F2C}" type="pres">
      <dgm:prSet presAssocID="{701CC7FF-DF1B-42DF-B34B-8AC82BBD868C}" presName="connTx" presStyleLbl="parChTrans1D2" presStyleIdx="3" presStyleCnt="4"/>
      <dgm:spPr/>
    </dgm:pt>
    <dgm:pt modelId="{F6B3D9E4-805D-4884-8E1F-3E0D24EEDC74}" type="pres">
      <dgm:prSet presAssocID="{9D67E92B-B999-4F48-962B-C77EAF998D5C}" presName="root2" presStyleCnt="0"/>
      <dgm:spPr/>
    </dgm:pt>
    <dgm:pt modelId="{4BE18126-97B5-4C0D-9411-5CEFD0CD8954}" type="pres">
      <dgm:prSet presAssocID="{9D67E92B-B999-4F48-962B-C77EAF998D5C}" presName="LevelTwoTextNode" presStyleLbl="node2" presStyleIdx="3" presStyleCnt="4">
        <dgm:presLayoutVars>
          <dgm:chPref val="3"/>
        </dgm:presLayoutVars>
      </dgm:prSet>
      <dgm:spPr/>
    </dgm:pt>
    <dgm:pt modelId="{E2AB59FF-91C5-4311-BC02-BD44DE46FF58}" type="pres">
      <dgm:prSet presAssocID="{9D67E92B-B999-4F48-962B-C77EAF998D5C}" presName="level3hierChild" presStyleCnt="0"/>
      <dgm:spPr/>
    </dgm:pt>
    <dgm:pt modelId="{41FFAFB7-F981-477C-AFB2-45673083404D}" type="pres">
      <dgm:prSet presAssocID="{5F36DA20-7D09-45F3-BD5E-9BA99FD04C76}" presName="conn2-1" presStyleLbl="parChTrans1D3" presStyleIdx="9" presStyleCnt="12"/>
      <dgm:spPr/>
    </dgm:pt>
    <dgm:pt modelId="{EE2D5D54-16B4-4235-B0E4-E77E4229F5D7}" type="pres">
      <dgm:prSet presAssocID="{5F36DA20-7D09-45F3-BD5E-9BA99FD04C76}" presName="connTx" presStyleLbl="parChTrans1D3" presStyleIdx="9" presStyleCnt="12"/>
      <dgm:spPr/>
    </dgm:pt>
    <dgm:pt modelId="{5E3DC5B4-FA71-48EF-8981-64230D438389}" type="pres">
      <dgm:prSet presAssocID="{4ED9FF91-7830-49B6-B313-DCF6C83CCCDE}" presName="root2" presStyleCnt="0"/>
      <dgm:spPr/>
    </dgm:pt>
    <dgm:pt modelId="{FDBBB411-EA44-46F8-96BE-5073869CDA3C}" type="pres">
      <dgm:prSet presAssocID="{4ED9FF91-7830-49B6-B313-DCF6C83CCCDE}" presName="LevelTwoTextNode" presStyleLbl="node3" presStyleIdx="9" presStyleCnt="12">
        <dgm:presLayoutVars>
          <dgm:chPref val="3"/>
        </dgm:presLayoutVars>
      </dgm:prSet>
      <dgm:spPr/>
    </dgm:pt>
    <dgm:pt modelId="{A2E91320-E758-46A6-B520-DF94D7F7BB40}" type="pres">
      <dgm:prSet presAssocID="{4ED9FF91-7830-49B6-B313-DCF6C83CCCDE}" presName="level3hierChild" presStyleCnt="0"/>
      <dgm:spPr/>
    </dgm:pt>
    <dgm:pt modelId="{497DFBA9-38D8-4CBF-B39A-3A206DA9E882}" type="pres">
      <dgm:prSet presAssocID="{F236EC98-D464-4F70-9A74-8A9F98C7DC08}" presName="conn2-1" presStyleLbl="parChTrans1D4" presStyleIdx="18" presStyleCnt="24"/>
      <dgm:spPr/>
    </dgm:pt>
    <dgm:pt modelId="{CBE18F9D-C521-4AFA-9FE1-6A0AD9D10344}" type="pres">
      <dgm:prSet presAssocID="{F236EC98-D464-4F70-9A74-8A9F98C7DC08}" presName="connTx" presStyleLbl="parChTrans1D4" presStyleIdx="18" presStyleCnt="24"/>
      <dgm:spPr/>
    </dgm:pt>
    <dgm:pt modelId="{CFCDB81D-CA9A-40F8-ABA6-BDC4A0DE5B5A}" type="pres">
      <dgm:prSet presAssocID="{C26219AC-C631-46A5-BEE4-2BE5339A20A1}" presName="root2" presStyleCnt="0"/>
      <dgm:spPr/>
    </dgm:pt>
    <dgm:pt modelId="{962E4F41-333F-46C9-BA20-04813690753D}" type="pres">
      <dgm:prSet presAssocID="{C26219AC-C631-46A5-BEE4-2BE5339A20A1}" presName="LevelTwoTextNode" presStyleLbl="node4" presStyleIdx="18" presStyleCnt="24">
        <dgm:presLayoutVars>
          <dgm:chPref val="3"/>
        </dgm:presLayoutVars>
      </dgm:prSet>
      <dgm:spPr/>
    </dgm:pt>
    <dgm:pt modelId="{2AEFECA4-F693-468B-932E-09A83EED4833}" type="pres">
      <dgm:prSet presAssocID="{C26219AC-C631-46A5-BEE4-2BE5339A20A1}" presName="level3hierChild" presStyleCnt="0"/>
      <dgm:spPr/>
    </dgm:pt>
    <dgm:pt modelId="{D8B1B0FC-89C8-4E10-AAF8-818B106A305E}" type="pres">
      <dgm:prSet presAssocID="{CE48101F-A246-4D30-9965-1EB1A37575BA}" presName="conn2-1" presStyleLbl="parChTrans1D4" presStyleIdx="19" presStyleCnt="24"/>
      <dgm:spPr/>
    </dgm:pt>
    <dgm:pt modelId="{4F531B1F-4772-4062-AD63-C6229B66E5D0}" type="pres">
      <dgm:prSet presAssocID="{CE48101F-A246-4D30-9965-1EB1A37575BA}" presName="connTx" presStyleLbl="parChTrans1D4" presStyleIdx="19" presStyleCnt="24"/>
      <dgm:spPr/>
    </dgm:pt>
    <dgm:pt modelId="{18C0FC4D-2D93-4B96-BB5B-7D319E74A3A9}" type="pres">
      <dgm:prSet presAssocID="{127BBEDA-605A-4DE0-99E6-DDD7257194DD}" presName="root2" presStyleCnt="0"/>
      <dgm:spPr/>
    </dgm:pt>
    <dgm:pt modelId="{D887767D-29A2-4FD8-AA71-23D680265C06}" type="pres">
      <dgm:prSet presAssocID="{127BBEDA-605A-4DE0-99E6-DDD7257194DD}" presName="LevelTwoTextNode" presStyleLbl="node4" presStyleIdx="19" presStyleCnt="24">
        <dgm:presLayoutVars>
          <dgm:chPref val="3"/>
        </dgm:presLayoutVars>
      </dgm:prSet>
      <dgm:spPr/>
    </dgm:pt>
    <dgm:pt modelId="{50B9FFF1-2D58-4BB8-941F-5254D5EE417F}" type="pres">
      <dgm:prSet presAssocID="{127BBEDA-605A-4DE0-99E6-DDD7257194DD}" presName="level3hierChild" presStyleCnt="0"/>
      <dgm:spPr/>
    </dgm:pt>
    <dgm:pt modelId="{3EEFBBA4-9815-4AB0-90B7-8F13DC391C95}" type="pres">
      <dgm:prSet presAssocID="{E259E777-6296-43F8-88E5-8CD5744E0EB5}" presName="conn2-1" presStyleLbl="parChTrans1D3" presStyleIdx="10" presStyleCnt="12"/>
      <dgm:spPr/>
    </dgm:pt>
    <dgm:pt modelId="{8E90DF30-E7B4-4630-A4C0-BB5FEDB64463}" type="pres">
      <dgm:prSet presAssocID="{E259E777-6296-43F8-88E5-8CD5744E0EB5}" presName="connTx" presStyleLbl="parChTrans1D3" presStyleIdx="10" presStyleCnt="12"/>
      <dgm:spPr/>
    </dgm:pt>
    <dgm:pt modelId="{3328A4D5-2D4A-41BC-A1F6-4C22223B5DAE}" type="pres">
      <dgm:prSet presAssocID="{81F21FC4-9AD9-47EC-8DF8-8A044C17F183}" presName="root2" presStyleCnt="0"/>
      <dgm:spPr/>
    </dgm:pt>
    <dgm:pt modelId="{95B68988-35E8-4B00-BEFD-6B46DE2C4FF3}" type="pres">
      <dgm:prSet presAssocID="{81F21FC4-9AD9-47EC-8DF8-8A044C17F183}" presName="LevelTwoTextNode" presStyleLbl="node3" presStyleIdx="10" presStyleCnt="12">
        <dgm:presLayoutVars>
          <dgm:chPref val="3"/>
        </dgm:presLayoutVars>
      </dgm:prSet>
      <dgm:spPr/>
    </dgm:pt>
    <dgm:pt modelId="{FCCCB371-8A41-4AB9-A684-3082E4510BF1}" type="pres">
      <dgm:prSet presAssocID="{81F21FC4-9AD9-47EC-8DF8-8A044C17F183}" presName="level3hierChild" presStyleCnt="0"/>
      <dgm:spPr/>
    </dgm:pt>
    <dgm:pt modelId="{74F0C9E6-6A9F-4A94-8224-A0761E1279EC}" type="pres">
      <dgm:prSet presAssocID="{694B5909-EC53-49B7-A8F7-F2FD83EE7549}" presName="conn2-1" presStyleLbl="parChTrans1D4" presStyleIdx="20" presStyleCnt="24"/>
      <dgm:spPr/>
    </dgm:pt>
    <dgm:pt modelId="{D2F199E8-EFAB-4AA1-9B2C-8B6AFA383873}" type="pres">
      <dgm:prSet presAssocID="{694B5909-EC53-49B7-A8F7-F2FD83EE7549}" presName="connTx" presStyleLbl="parChTrans1D4" presStyleIdx="20" presStyleCnt="24"/>
      <dgm:spPr/>
    </dgm:pt>
    <dgm:pt modelId="{0CB42E4F-DEBA-4DF1-A2AA-7F48401AFB7E}" type="pres">
      <dgm:prSet presAssocID="{223CA5B3-BD1B-44E3-9332-B36C8F10DDED}" presName="root2" presStyleCnt="0"/>
      <dgm:spPr/>
    </dgm:pt>
    <dgm:pt modelId="{710F2CCB-11CE-4960-80D2-716F150F5DE7}" type="pres">
      <dgm:prSet presAssocID="{223CA5B3-BD1B-44E3-9332-B36C8F10DDED}" presName="LevelTwoTextNode" presStyleLbl="node4" presStyleIdx="20" presStyleCnt="24">
        <dgm:presLayoutVars>
          <dgm:chPref val="3"/>
        </dgm:presLayoutVars>
      </dgm:prSet>
      <dgm:spPr/>
    </dgm:pt>
    <dgm:pt modelId="{1D2E055F-9578-471E-A7D0-68700A97E709}" type="pres">
      <dgm:prSet presAssocID="{223CA5B3-BD1B-44E3-9332-B36C8F10DDED}" presName="level3hierChild" presStyleCnt="0"/>
      <dgm:spPr/>
    </dgm:pt>
    <dgm:pt modelId="{98154271-2441-474D-BD06-84DB20494F9C}" type="pres">
      <dgm:prSet presAssocID="{009ABF7B-E15A-4E3B-A8AD-384A14964426}" presName="conn2-1" presStyleLbl="parChTrans1D4" presStyleIdx="21" presStyleCnt="24"/>
      <dgm:spPr/>
    </dgm:pt>
    <dgm:pt modelId="{F3140677-025D-4E65-94A1-6350012C9EF2}" type="pres">
      <dgm:prSet presAssocID="{009ABF7B-E15A-4E3B-A8AD-384A14964426}" presName="connTx" presStyleLbl="parChTrans1D4" presStyleIdx="21" presStyleCnt="24"/>
      <dgm:spPr/>
    </dgm:pt>
    <dgm:pt modelId="{862DCAEB-0568-42C8-A30C-5CA6F9E6DC29}" type="pres">
      <dgm:prSet presAssocID="{192D93A4-409A-4D65-9AFA-B1F6EFB615A8}" presName="root2" presStyleCnt="0"/>
      <dgm:spPr/>
    </dgm:pt>
    <dgm:pt modelId="{142D8BE9-2812-4A6C-96FA-510AEF6E2672}" type="pres">
      <dgm:prSet presAssocID="{192D93A4-409A-4D65-9AFA-B1F6EFB615A8}" presName="LevelTwoTextNode" presStyleLbl="node4" presStyleIdx="21" presStyleCnt="24">
        <dgm:presLayoutVars>
          <dgm:chPref val="3"/>
        </dgm:presLayoutVars>
      </dgm:prSet>
      <dgm:spPr/>
    </dgm:pt>
    <dgm:pt modelId="{A7793AA8-6D44-4D38-8F83-451BEFA7A63D}" type="pres">
      <dgm:prSet presAssocID="{192D93A4-409A-4D65-9AFA-B1F6EFB615A8}" presName="level3hierChild" presStyleCnt="0"/>
      <dgm:spPr/>
    </dgm:pt>
    <dgm:pt modelId="{8CDD8EAF-B634-4CE6-AA0B-F5FA4E574A80}" type="pres">
      <dgm:prSet presAssocID="{D9D7A783-2EC9-427F-BDA7-A6F5BA889BBF}" presName="conn2-1" presStyleLbl="parChTrans1D3" presStyleIdx="11" presStyleCnt="12"/>
      <dgm:spPr/>
    </dgm:pt>
    <dgm:pt modelId="{BEB02F59-99EB-435A-9B75-A53CDBE764ED}" type="pres">
      <dgm:prSet presAssocID="{D9D7A783-2EC9-427F-BDA7-A6F5BA889BBF}" presName="connTx" presStyleLbl="parChTrans1D3" presStyleIdx="11" presStyleCnt="12"/>
      <dgm:spPr/>
    </dgm:pt>
    <dgm:pt modelId="{8206DE0E-5383-4280-9A2C-3AD0CCCE5BE1}" type="pres">
      <dgm:prSet presAssocID="{959B08A0-FE69-4527-AA3D-191A26AF12C9}" presName="root2" presStyleCnt="0"/>
      <dgm:spPr/>
    </dgm:pt>
    <dgm:pt modelId="{1E50200F-A8BE-4B57-8B75-4183F8A01401}" type="pres">
      <dgm:prSet presAssocID="{959B08A0-FE69-4527-AA3D-191A26AF12C9}" presName="LevelTwoTextNode" presStyleLbl="node3" presStyleIdx="11" presStyleCnt="12">
        <dgm:presLayoutVars>
          <dgm:chPref val="3"/>
        </dgm:presLayoutVars>
      </dgm:prSet>
      <dgm:spPr/>
    </dgm:pt>
    <dgm:pt modelId="{C3AE4AEF-9D25-4C97-86A1-3C4FC21954AE}" type="pres">
      <dgm:prSet presAssocID="{959B08A0-FE69-4527-AA3D-191A26AF12C9}" presName="level3hierChild" presStyleCnt="0"/>
      <dgm:spPr/>
    </dgm:pt>
    <dgm:pt modelId="{1C62E5F4-E50F-4A50-8C96-CE1D089EC48B}" type="pres">
      <dgm:prSet presAssocID="{B349275E-D6A3-44FC-A548-8B29FB5CC050}" presName="conn2-1" presStyleLbl="parChTrans1D4" presStyleIdx="22" presStyleCnt="24"/>
      <dgm:spPr/>
    </dgm:pt>
    <dgm:pt modelId="{D5912A34-967A-4B3D-8181-627841FA13C8}" type="pres">
      <dgm:prSet presAssocID="{B349275E-D6A3-44FC-A548-8B29FB5CC050}" presName="connTx" presStyleLbl="parChTrans1D4" presStyleIdx="22" presStyleCnt="24"/>
      <dgm:spPr/>
    </dgm:pt>
    <dgm:pt modelId="{93CDD1D0-F43D-4484-A48F-694471C78772}" type="pres">
      <dgm:prSet presAssocID="{1F0F7160-845C-4463-83B3-B176621E37FC}" presName="root2" presStyleCnt="0"/>
      <dgm:spPr/>
    </dgm:pt>
    <dgm:pt modelId="{75C85294-D369-4F01-A6A0-AE48C2C462EF}" type="pres">
      <dgm:prSet presAssocID="{1F0F7160-845C-4463-83B3-B176621E37FC}" presName="LevelTwoTextNode" presStyleLbl="node4" presStyleIdx="22" presStyleCnt="24">
        <dgm:presLayoutVars>
          <dgm:chPref val="3"/>
        </dgm:presLayoutVars>
      </dgm:prSet>
      <dgm:spPr/>
    </dgm:pt>
    <dgm:pt modelId="{2998C41D-7610-4D10-8D38-2845E8B786B6}" type="pres">
      <dgm:prSet presAssocID="{1F0F7160-845C-4463-83B3-B176621E37FC}" presName="level3hierChild" presStyleCnt="0"/>
      <dgm:spPr/>
    </dgm:pt>
    <dgm:pt modelId="{8E9958E5-B7EF-4E78-A73A-EC7A1C9A937D}" type="pres">
      <dgm:prSet presAssocID="{C4B77831-9995-4261-9B43-0417AA8C2A37}" presName="conn2-1" presStyleLbl="parChTrans1D4" presStyleIdx="23" presStyleCnt="24"/>
      <dgm:spPr/>
    </dgm:pt>
    <dgm:pt modelId="{E6F9D43C-4ED4-45B9-88FD-A95B87626EA7}" type="pres">
      <dgm:prSet presAssocID="{C4B77831-9995-4261-9B43-0417AA8C2A37}" presName="connTx" presStyleLbl="parChTrans1D4" presStyleIdx="23" presStyleCnt="24"/>
      <dgm:spPr/>
    </dgm:pt>
    <dgm:pt modelId="{ADD45479-2CF4-4C78-91C2-14C25F4C4BCB}" type="pres">
      <dgm:prSet presAssocID="{CD59E312-CFD3-4107-A196-350090F0335A}" presName="root2" presStyleCnt="0"/>
      <dgm:spPr/>
    </dgm:pt>
    <dgm:pt modelId="{401A191F-7C47-4B08-A981-D8EDEC397E05}" type="pres">
      <dgm:prSet presAssocID="{CD59E312-CFD3-4107-A196-350090F0335A}" presName="LevelTwoTextNode" presStyleLbl="node4" presStyleIdx="23" presStyleCnt="24">
        <dgm:presLayoutVars>
          <dgm:chPref val="3"/>
        </dgm:presLayoutVars>
      </dgm:prSet>
      <dgm:spPr/>
    </dgm:pt>
    <dgm:pt modelId="{4627373C-5310-41A8-BFA8-CFEE27F85C42}" type="pres">
      <dgm:prSet presAssocID="{CD59E312-CFD3-4107-A196-350090F0335A}" presName="level3hierChild" presStyleCnt="0"/>
      <dgm:spPr/>
    </dgm:pt>
  </dgm:ptLst>
  <dgm:cxnLst>
    <dgm:cxn modelId="{0C5F4E03-EBF7-4480-BA55-96F09DCDB611}" type="presOf" srcId="{BE1007FB-94A5-4E51-88CD-80AD07DF7D89}" destId="{04941FCD-2E7B-469C-A5BE-7336D4597122}" srcOrd="1" destOrd="0" presId="urn:microsoft.com/office/officeart/2008/layout/HorizontalMultiLevelHierarchy"/>
    <dgm:cxn modelId="{0F029B03-95A0-48EB-AC1B-D2ECF5FCCDE0}" type="presOf" srcId="{C82194C9-B841-49FA-AB2B-22BCDFDBC0F2}" destId="{B0CEB617-AD4F-432D-B2E6-B05E462162FE}" srcOrd="1" destOrd="0" presId="urn:microsoft.com/office/officeart/2008/layout/HorizontalMultiLevelHierarchy"/>
    <dgm:cxn modelId="{55C9EE03-6D31-45CA-8D66-6A1F74D76CEB}" type="presOf" srcId="{009ABF7B-E15A-4E3B-A8AD-384A14964426}" destId="{F3140677-025D-4E65-94A1-6350012C9EF2}" srcOrd="1" destOrd="0" presId="urn:microsoft.com/office/officeart/2008/layout/HorizontalMultiLevelHierarchy"/>
    <dgm:cxn modelId="{2707C405-29AE-4A49-A84A-725C8D1184F7}" srcId="{E9E5F333-B637-4E85-847E-8DCE0EC15DC8}" destId="{E4D99B03-DFB8-4DD5-B6A3-C13C668B062C}" srcOrd="1" destOrd="0" parTransId="{4EE17F46-B83A-404E-A581-3A204358313E}" sibTransId="{128450CD-52EC-48F6-B6FB-E0FEDD75E264}"/>
    <dgm:cxn modelId="{B6E19F06-D7FA-4E0F-8237-8811496D757B}" type="presOf" srcId="{88185FB8-CF20-46A2-BD06-2B8FE80BD27A}" destId="{4B44D0ED-6612-467F-8F24-F0CA7E0AD1D2}" srcOrd="1" destOrd="0" presId="urn:microsoft.com/office/officeart/2008/layout/HorizontalMultiLevelHierarchy"/>
    <dgm:cxn modelId="{EEBBBA07-538D-425A-A78F-0F31A4CCD404}" type="presOf" srcId="{E9E5F333-B637-4E85-847E-8DCE0EC15DC8}" destId="{A5AD1FB2-E67B-420E-AC77-2AE8667ED3A1}" srcOrd="0" destOrd="0" presId="urn:microsoft.com/office/officeart/2008/layout/HorizontalMultiLevelHierarchy"/>
    <dgm:cxn modelId="{FF3AE707-9EA8-4085-AA7C-1F448C3DA5EE}" srcId="{DA74155D-71A0-4D06-A3FF-3F3A1A9E20B3}" destId="{2554E0F5-7E48-4408-B3E4-4A5F914344B7}" srcOrd="0" destOrd="0" parTransId="{BE1007FB-94A5-4E51-88CD-80AD07DF7D89}" sibTransId="{F122C946-1648-4379-9FEC-9117A01ADAFD}"/>
    <dgm:cxn modelId="{EC01AF08-7595-43D7-BFBC-627F2E90A011}" type="presOf" srcId="{0A4C819F-F79E-4BFD-B3FF-226DE925DBFB}" destId="{3DDE2A43-A99A-4D8A-844D-B319F80A7AC5}" srcOrd="0" destOrd="0" presId="urn:microsoft.com/office/officeart/2008/layout/HorizontalMultiLevelHierarchy"/>
    <dgm:cxn modelId="{98F5D308-4C64-48CA-8369-12B6BC9734E6}" type="presOf" srcId="{E259E777-6296-43F8-88E5-8CD5744E0EB5}" destId="{8E90DF30-E7B4-4630-A4C0-BB5FEDB64463}" srcOrd="1" destOrd="0" presId="urn:microsoft.com/office/officeart/2008/layout/HorizontalMultiLevelHierarchy"/>
    <dgm:cxn modelId="{A899DB09-CB38-45E5-81BB-414444398D09}" type="presOf" srcId="{E9F89B19-416A-43FA-8923-DBABF1759BE0}" destId="{4BB0720C-D9E4-4B2E-A099-B88C7342BF6D}" srcOrd="0" destOrd="0" presId="urn:microsoft.com/office/officeart/2008/layout/HorizontalMultiLevelHierarchy"/>
    <dgm:cxn modelId="{750DFC0E-8D63-4CF7-8081-F3BC878EA746}" type="presOf" srcId="{6606E32A-F520-4EAE-9F81-2138899A2731}" destId="{873071A3-EF40-4EB3-9BFD-555F7CA75A84}" srcOrd="1" destOrd="0" presId="urn:microsoft.com/office/officeart/2008/layout/HorizontalMultiLevelHierarchy"/>
    <dgm:cxn modelId="{F9DA8310-2CC7-4121-A92D-23DE0CBFEF8C}" srcId="{E9E5F333-B637-4E85-847E-8DCE0EC15DC8}" destId="{EB9A7659-1B6C-46D5-BCC6-512EC45F6AE7}" srcOrd="0" destOrd="0" parTransId="{121BA377-EB19-43CA-939C-C8E098BA89B2}" sibTransId="{363A5B13-2014-4E69-B961-009C6CBB38CF}"/>
    <dgm:cxn modelId="{B66DFB10-0662-4F8E-8FE6-C9FFB6A6D97A}" type="presOf" srcId="{2EA620A1-E1C7-4104-9E53-3871F7E2FC7F}" destId="{446CDDFE-9DC3-467E-92A8-6D517A505720}" srcOrd="0" destOrd="0" presId="urn:microsoft.com/office/officeart/2008/layout/HorizontalMultiLevelHierarchy"/>
    <dgm:cxn modelId="{1E5B5712-CA3A-496C-BE5C-806FC582449A}" type="presOf" srcId="{AD0A71A6-337C-43B0-B94E-4176C0BA36C5}" destId="{55DFC702-B3DD-4A16-BA49-C2825E401271}" srcOrd="0" destOrd="0" presId="urn:microsoft.com/office/officeart/2008/layout/HorizontalMultiLevelHierarchy"/>
    <dgm:cxn modelId="{B7F53E17-B72D-4078-8AD4-D2C0C4BC31AB}" type="presOf" srcId="{BC566E3D-681E-4D0A-9F17-5E108133E4BA}" destId="{B8BA1B9E-F06E-42BE-A438-7B9B93DC0508}" srcOrd="0" destOrd="0" presId="urn:microsoft.com/office/officeart/2008/layout/HorizontalMultiLevelHierarchy"/>
    <dgm:cxn modelId="{AC5BC617-56CE-46F3-B78D-F4BBCDB4CAD2}" type="presOf" srcId="{121BA377-EB19-43CA-939C-C8E098BA89B2}" destId="{9DFBD1EF-2B17-4E05-AC25-A5C1E4BA8FF7}" srcOrd="1" destOrd="0" presId="urn:microsoft.com/office/officeart/2008/layout/HorizontalMultiLevelHierarchy"/>
    <dgm:cxn modelId="{5435191A-4CB1-4C1F-94AD-2E391877D435}" srcId="{EB9A7659-1B6C-46D5-BCC6-512EC45F6AE7}" destId="{9591B8CD-AB51-4E34-94D2-3BE8323B0E06}" srcOrd="1" destOrd="0" parTransId="{D6F771D4-A618-4352-8AE9-8BEA4DC56C3B}" sibTransId="{1A1ABFF4-3AE1-44F3-9C92-C923BE1BC135}"/>
    <dgm:cxn modelId="{D6941F1D-3940-42CB-A6CE-74442088E16D}" type="presOf" srcId="{9FFD974A-316F-409E-831F-EDC88FE932B4}" destId="{C3D3F981-8C53-45EE-BD43-F56CA1F3418E}" srcOrd="1" destOrd="0" presId="urn:microsoft.com/office/officeart/2008/layout/HorizontalMultiLevelHierarchy"/>
    <dgm:cxn modelId="{29A65D1E-FA9E-4868-8A9F-FC9528CFC87A}" type="presOf" srcId="{E4D99B03-DFB8-4DD5-B6A3-C13C668B062C}" destId="{41FDCF98-8268-45E1-9DC2-26E2AEAF0C32}" srcOrd="0" destOrd="0" presId="urn:microsoft.com/office/officeart/2008/layout/HorizontalMultiLevelHierarchy"/>
    <dgm:cxn modelId="{D7CD2523-120A-43F5-9B69-E6C625C822B3}" type="presOf" srcId="{BE1007FB-94A5-4E51-88CD-80AD07DF7D89}" destId="{470AE806-C6FF-49A9-BD22-55683A499180}" srcOrd="0" destOrd="0" presId="urn:microsoft.com/office/officeart/2008/layout/HorizontalMultiLevelHierarchy"/>
    <dgm:cxn modelId="{7BD14023-EE02-4AF8-9BEB-860081423C7C}" srcId="{23A9E391-EAF1-42A6-A385-4824A2392CB0}" destId="{60C43524-4280-45CB-97FA-2D24B2FE7277}" srcOrd="0" destOrd="0" parTransId="{E79B8C5D-A02A-4A0A-A39A-84920C92D3E3}" sibTransId="{B1E0A476-B8A4-47D3-B0FA-C3C863E86F8B}"/>
    <dgm:cxn modelId="{416FAC27-C136-4DA7-BC60-9E25FD6003E3}" type="presOf" srcId="{1BD1F738-D2E8-4B3D-A567-51640A584E92}" destId="{3C39576A-3891-499B-8843-75768CA3E178}" srcOrd="0" destOrd="0" presId="urn:microsoft.com/office/officeart/2008/layout/HorizontalMultiLevelHierarchy"/>
    <dgm:cxn modelId="{993FB027-5FC6-4636-9F36-AA7950868719}" type="presOf" srcId="{7DACDC68-7E0B-4D04-A86E-D1651B743E0A}" destId="{10CE463C-E2A3-4BEB-9945-B012DC697F91}" srcOrd="0" destOrd="0" presId="urn:microsoft.com/office/officeart/2008/layout/HorizontalMultiLevelHierarchy"/>
    <dgm:cxn modelId="{9B80A82B-C62D-4AF1-87BA-40A1F9B0E6D3}" srcId="{60C43524-4280-45CB-97FA-2D24B2FE7277}" destId="{79F72B6E-5AA6-406F-9596-91CBF8737AE2}" srcOrd="0" destOrd="0" parTransId="{A18BB875-EB53-4BC6-8A20-DAC0D2BE665E}" sibTransId="{82902A7A-0EC3-4812-BB82-0BB49AB30AAA}"/>
    <dgm:cxn modelId="{2CC81D2C-05A1-420E-8945-BE6DD8336D32}" srcId="{9D67E92B-B999-4F48-962B-C77EAF998D5C}" destId="{4ED9FF91-7830-49B6-B313-DCF6C83CCCDE}" srcOrd="0" destOrd="0" parTransId="{5F36DA20-7D09-45F3-BD5E-9BA99FD04C76}" sibTransId="{03FC8E5F-351D-404E-AA4F-111345A45BF9}"/>
    <dgm:cxn modelId="{C0415F2C-3BBA-4167-9A4C-34F1A2CD014C}" srcId="{EB9A7659-1B6C-46D5-BCC6-512EC45F6AE7}" destId="{DA74155D-71A0-4D06-A3FF-3F3A1A9E20B3}" srcOrd="4" destOrd="0" parTransId="{33202366-EB1B-480E-965A-8ABF4525B2DA}" sibTransId="{678DD494-37EA-4DB3-AF85-335319BC0035}"/>
    <dgm:cxn modelId="{B7DE182D-237E-4AD5-8C3D-0D7732A69F2D}" srcId="{A05E628E-3EB5-4B8D-9196-82821A5A9527}" destId="{2527C30B-C00F-4A0B-838F-BB42098306A6}" srcOrd="0" destOrd="0" parTransId="{289C74EE-BC4D-4BB1-9A64-09A46D35CA53}" sibTransId="{34D52821-FC8B-4459-9844-10D22CCF0652}"/>
    <dgm:cxn modelId="{047D852E-CD1A-4410-B93D-B1069A4111D6}" srcId="{E9E5F333-B637-4E85-847E-8DCE0EC15DC8}" destId="{D7852EDE-C90D-49F8-AA44-C55F8E72EC00}" srcOrd="2" destOrd="0" parTransId="{2EA620A1-E1C7-4104-9E53-3871F7E2FC7F}" sibTransId="{0B8FF8DD-288E-404C-AEB3-748B119E247B}"/>
    <dgm:cxn modelId="{0FB2822F-9C6D-4959-8D12-48906A298AAD}" type="presOf" srcId="{50DC32D4-22CF-405C-B5F7-3B410A647B8D}" destId="{82F021F5-F19A-4383-BA3D-91D84F19200A}" srcOrd="0" destOrd="0" presId="urn:microsoft.com/office/officeart/2008/layout/HorizontalMultiLevelHierarchy"/>
    <dgm:cxn modelId="{0BF7B12F-920C-4FDF-A6FE-240BC7AAC675}" type="presOf" srcId="{A18BB875-EB53-4BC6-8A20-DAC0D2BE665E}" destId="{E70CE6C7-C4C5-4FDF-BAAA-39361B67BC60}" srcOrd="1" destOrd="0" presId="urn:microsoft.com/office/officeart/2008/layout/HorizontalMultiLevelHierarchy"/>
    <dgm:cxn modelId="{9A002F30-7A52-4CD4-96F9-9EF6F6CC8FB5}" type="presOf" srcId="{701CC7FF-DF1B-42DF-B34B-8AC82BBD868C}" destId="{0CFF4CE1-0233-43ED-A8FF-C078FE319F2C}" srcOrd="1" destOrd="0" presId="urn:microsoft.com/office/officeart/2008/layout/HorizontalMultiLevelHierarchy"/>
    <dgm:cxn modelId="{66E65930-22D7-4FFE-957D-6712100EBF3F}" type="presOf" srcId="{A05E628E-3EB5-4B8D-9196-82821A5A9527}" destId="{15773DFF-24E5-4773-879F-F7086D6ED9B3}" srcOrd="0" destOrd="0" presId="urn:microsoft.com/office/officeart/2008/layout/HorizontalMultiLevelHierarchy"/>
    <dgm:cxn modelId="{6C81EB34-CEE7-4B8E-A29A-0D953219DB59}" type="presOf" srcId="{E79B8C5D-A02A-4A0A-A39A-84920C92D3E3}" destId="{9DD76E10-B523-4F2C-91AD-ECA09666291C}" srcOrd="1" destOrd="0" presId="urn:microsoft.com/office/officeart/2008/layout/HorizontalMultiLevelHierarchy"/>
    <dgm:cxn modelId="{04AB8936-2B7C-490F-AFF9-F26449EE2DE0}" type="presOf" srcId="{B073C782-756C-4DD6-9427-2F9C9CAD010E}" destId="{62EEAF7A-72B7-45E2-AABB-02A0B17DC70A}" srcOrd="0" destOrd="0" presId="urn:microsoft.com/office/officeart/2008/layout/HorizontalMultiLevelHierarchy"/>
    <dgm:cxn modelId="{EFE4EB3B-51A8-4EDE-AFB7-EFB627A1322C}" type="presOf" srcId="{1F0F7160-845C-4463-83B3-B176621E37FC}" destId="{75C85294-D369-4F01-A6A0-AE48C2C462EF}" srcOrd="0" destOrd="0" presId="urn:microsoft.com/office/officeart/2008/layout/HorizontalMultiLevelHierarchy"/>
    <dgm:cxn modelId="{312C023C-DA8A-4141-8FE8-00C9593AF70A}" type="presOf" srcId="{F6095F3E-20DA-4995-97A4-928F80311997}" destId="{1EEE37D4-5274-4093-99FC-2456CF98E4B6}" srcOrd="0" destOrd="0" presId="urn:microsoft.com/office/officeart/2008/layout/HorizontalMultiLevelHierarchy"/>
    <dgm:cxn modelId="{A627E63C-4D53-4F0E-9472-BDF6C772B88F}" type="presOf" srcId="{2CF6F641-CBB4-4E89-B1C6-DDFAA4615796}" destId="{9C614751-AB55-4AAD-80E7-58D8A7C7A8B2}" srcOrd="0" destOrd="0" presId="urn:microsoft.com/office/officeart/2008/layout/HorizontalMultiLevelHierarchy"/>
    <dgm:cxn modelId="{F23F0F3D-0DC4-4E0F-A093-37869EA228A8}" type="presOf" srcId="{25199FE8-0D2C-4A93-9BC1-1850BCD7D744}" destId="{61289AF3-D72D-489D-AEB2-265DB2A2AFAA}" srcOrd="1" destOrd="0" presId="urn:microsoft.com/office/officeart/2008/layout/HorizontalMultiLevelHierarchy"/>
    <dgm:cxn modelId="{FBC5685C-80B0-47CB-84AE-F0938F93AC4B}" type="presOf" srcId="{3215274C-5F26-4E4F-A5B4-426ABE94F21E}" destId="{5EA387BF-7B50-4B89-9360-F1AD20C61865}" srcOrd="1" destOrd="0" presId="urn:microsoft.com/office/officeart/2008/layout/HorizontalMultiLevelHierarchy"/>
    <dgm:cxn modelId="{1A5DD15C-1D92-4C12-AD79-F0C1D6590FFA}" srcId="{EB9A7659-1B6C-46D5-BCC6-512EC45F6AE7}" destId="{23A9E391-EAF1-42A6-A385-4824A2392CB0}" srcOrd="0" destOrd="0" parTransId="{DD8E4E84-0177-4825-9701-08B717D574E8}" sibTransId="{55FD21DC-6B48-49ED-865D-45F97243E34D}"/>
    <dgm:cxn modelId="{2F5EE35C-3B74-40E5-9EC7-2A53045F0F35}" srcId="{9D67E92B-B999-4F48-962B-C77EAF998D5C}" destId="{959B08A0-FE69-4527-AA3D-191A26AF12C9}" srcOrd="2" destOrd="0" parTransId="{D9D7A783-2EC9-427F-BDA7-A6F5BA889BBF}" sibTransId="{8E9F4C08-05AD-41D0-9032-2BB0C4A121CD}"/>
    <dgm:cxn modelId="{A87F255F-36FC-4A6B-B88E-C6DEAF2B5B19}" type="presOf" srcId="{56E2BECC-5731-4E86-9141-8306E4EAA9D9}" destId="{8A77B7D5-9CB6-4531-97C7-5C74299E5158}" srcOrd="0" destOrd="0" presId="urn:microsoft.com/office/officeart/2008/layout/HorizontalMultiLevelHierarchy"/>
    <dgm:cxn modelId="{A1D3D460-AD8A-4DC4-89A7-786C2AB1B1C0}" type="presOf" srcId="{23A9E391-EAF1-42A6-A385-4824A2392CB0}" destId="{EE530746-ED0F-4AC4-8518-4D1D67C6356C}" srcOrd="0" destOrd="0" presId="urn:microsoft.com/office/officeart/2008/layout/HorizontalMultiLevelHierarchy"/>
    <dgm:cxn modelId="{0B2BB842-5485-4E47-A475-C612D341544A}" type="presOf" srcId="{72BF0922-115D-44DB-9B31-EB44DCF1A22B}" destId="{523F48CA-7557-4C46-AFE7-26120B414B32}" srcOrd="1" destOrd="0" presId="urn:microsoft.com/office/officeart/2008/layout/HorizontalMultiLevelHierarchy"/>
    <dgm:cxn modelId="{4D0C1844-FC26-45BA-81EE-87EF52207C56}" type="presOf" srcId="{DD8E4E84-0177-4825-9701-08B717D574E8}" destId="{DBEFC4A0-0EFA-4212-96DC-E631DCEF21C2}" srcOrd="0" destOrd="0" presId="urn:microsoft.com/office/officeart/2008/layout/HorizontalMultiLevelHierarchy"/>
    <dgm:cxn modelId="{196F2844-E057-4C8D-8529-AC8EC2D4ECB0}" type="presOf" srcId="{DEDD85D1-39DC-49AF-9BE1-F60F4C671CF5}" destId="{734D5DF8-E0A7-473D-A31F-31A800B8B3BF}" srcOrd="0" destOrd="0" presId="urn:microsoft.com/office/officeart/2008/layout/HorizontalMultiLevelHierarchy"/>
    <dgm:cxn modelId="{215BE546-2FDF-4529-9CEE-FC43A9F5FE5E}" srcId="{C849F7B9-CEAE-4790-B2CB-6C3A23FC6A95}" destId="{50DC32D4-22CF-405C-B5F7-3B410A647B8D}" srcOrd="0" destOrd="0" parTransId="{88185FB8-CF20-46A2-BD06-2B8FE80BD27A}" sibTransId="{D81932CD-DF35-4E9B-B049-E2C56C7B6F2A}"/>
    <dgm:cxn modelId="{72EF9968-42FD-44CA-A0A8-71734E07A8D4}" type="presOf" srcId="{2AA1E4BD-B418-4E00-887A-3EE0A1E919CB}" destId="{CE0E6965-9E4A-40E2-BE70-35540E374EB4}" srcOrd="0" destOrd="0" presId="urn:microsoft.com/office/officeart/2008/layout/HorizontalMultiLevelHierarchy"/>
    <dgm:cxn modelId="{F85F9C68-AFE1-4FD3-9177-DAAFC7C6C7C2}" srcId="{EB9A7659-1B6C-46D5-BCC6-512EC45F6AE7}" destId="{A05E628E-3EB5-4B8D-9196-82821A5A9527}" srcOrd="3" destOrd="0" parTransId="{97A96122-D83F-4438-9A9F-E5EF7FA40B92}" sibTransId="{D7CFAABF-326D-46E5-AB73-7867DEB64A2B}"/>
    <dgm:cxn modelId="{8ABE3049-504D-4A74-A139-706AA599F82B}" type="presOf" srcId="{97A96122-D83F-4438-9A9F-E5EF7FA40B92}" destId="{ED5F9E8E-5280-40B1-A88E-3709F3263A59}" srcOrd="1" destOrd="0" presId="urn:microsoft.com/office/officeart/2008/layout/HorizontalMultiLevelHierarchy"/>
    <dgm:cxn modelId="{C95E7D49-6EBB-4F78-86FC-F427A9964743}" srcId="{C26219AC-C631-46A5-BEE4-2BE5339A20A1}" destId="{127BBEDA-605A-4DE0-99E6-DDD7257194DD}" srcOrd="0" destOrd="0" parTransId="{CE48101F-A246-4D30-9965-1EB1A37575BA}" sibTransId="{D3715012-CBF5-4EF5-9173-8E41BD9D84FE}"/>
    <dgm:cxn modelId="{176E444A-DEDA-4951-AB99-10A8DAC1E6AA}" type="presOf" srcId="{E622EA6D-8EE9-439D-8162-29E325EBCC73}" destId="{F7CA270F-7464-4963-926E-98DFDA1FF543}" srcOrd="0" destOrd="0" presId="urn:microsoft.com/office/officeart/2008/layout/HorizontalMultiLevelHierarchy"/>
    <dgm:cxn modelId="{E5431C4C-7E4D-4E4B-B4CB-42B77244A4D5}" srcId="{223CA5B3-BD1B-44E3-9332-B36C8F10DDED}" destId="{192D93A4-409A-4D65-9AFA-B1F6EFB615A8}" srcOrd="0" destOrd="0" parTransId="{009ABF7B-E15A-4E3B-A8AD-384A14964426}" sibTransId="{01C8B1BE-7D52-4705-BB3F-94FD67C2A53E}"/>
    <dgm:cxn modelId="{673C334C-48BE-4281-87DC-53E90DF34A25}" srcId="{9E4EE7B6-5C44-4D8C-88D3-7175A5CF70AE}" destId="{F6095F3E-20DA-4995-97A4-928F80311997}" srcOrd="0" destOrd="0" parTransId="{7DACDC68-7E0B-4D04-A86E-D1651B743E0A}" sibTransId="{6A55F32E-0BB4-490C-9806-75B86CB8D2CE}"/>
    <dgm:cxn modelId="{C127924C-6F0A-4531-94D8-9AC48C5FA4B5}" type="presOf" srcId="{227B6366-40DB-44ED-AB5C-80B5AAC71E4E}" destId="{BD6A4364-2FE5-4F27-8471-8A06DE5F8D23}" srcOrd="0" destOrd="0" presId="urn:microsoft.com/office/officeart/2008/layout/HorizontalMultiLevelHierarchy"/>
    <dgm:cxn modelId="{62BDBA6C-1BE1-4ED6-B287-B954DCB948E2}" type="presOf" srcId="{DD8E4E84-0177-4825-9701-08B717D574E8}" destId="{04A2B60E-9BB6-4CC5-9B46-2ACCA7C0028D}" srcOrd="1" destOrd="0" presId="urn:microsoft.com/office/officeart/2008/layout/HorizontalMultiLevelHierarchy"/>
    <dgm:cxn modelId="{CAF5E24D-D46F-4ABA-B0D8-7EED04B20D1E}" type="presOf" srcId="{9591B8CD-AB51-4E34-94D2-3BE8323B0E06}" destId="{D56E6A52-3358-40EB-AF50-C568974BB72B}" srcOrd="0" destOrd="0" presId="urn:microsoft.com/office/officeart/2008/layout/HorizontalMultiLevelHierarchy"/>
    <dgm:cxn modelId="{35D4FB6D-199A-4417-95B8-80C1C633F4B5}" type="presOf" srcId="{4A4D7825-EF39-4D7B-B338-7116AC52E688}" destId="{4DDFA27F-324C-4890-930F-8EF36F3D42C0}" srcOrd="0" destOrd="0" presId="urn:microsoft.com/office/officeart/2008/layout/HorizontalMultiLevelHierarchy"/>
    <dgm:cxn modelId="{C813614F-20D7-48D7-9334-A664C838BC6D}" type="presOf" srcId="{289C74EE-BC4D-4BB1-9A64-09A46D35CA53}" destId="{482A91EB-56AD-4A43-8F9A-B23702A262B1}" srcOrd="0" destOrd="0" presId="urn:microsoft.com/office/officeart/2008/layout/HorizontalMultiLevelHierarchy"/>
    <dgm:cxn modelId="{F949484F-21D4-4923-9C23-210EF0B92BF6}" type="presOf" srcId="{CD59E312-CFD3-4107-A196-350090F0335A}" destId="{401A191F-7C47-4B08-A981-D8EDEC397E05}" srcOrd="0" destOrd="0" presId="urn:microsoft.com/office/officeart/2008/layout/HorizontalMultiLevelHierarchy"/>
    <dgm:cxn modelId="{9795536F-6B5D-4FF4-95B8-263752FA1A37}" type="presOf" srcId="{25199FE8-0D2C-4A93-9BC1-1850BCD7D744}" destId="{3D30004A-EA60-429E-A65D-4F66D28FB7B1}" srcOrd="0" destOrd="0" presId="urn:microsoft.com/office/officeart/2008/layout/HorizontalMultiLevelHierarchy"/>
    <dgm:cxn modelId="{E54D4D50-448F-427A-998A-B45972D6668C}" type="presOf" srcId="{4ED9FF91-7830-49B6-B313-DCF6C83CCCDE}" destId="{FDBBB411-EA44-46F8-96BE-5073869CDA3C}" srcOrd="0" destOrd="0" presId="urn:microsoft.com/office/officeart/2008/layout/HorizontalMultiLevelHierarchy"/>
    <dgm:cxn modelId="{68FA4152-7786-48F8-9BBB-6CECE3A11D1F}" type="presOf" srcId="{6543BB10-26CF-4F23-B4C3-382E690D385E}" destId="{741E7902-C5E5-425E-A7A1-9240EC47122D}" srcOrd="0" destOrd="0" presId="urn:microsoft.com/office/officeart/2008/layout/HorizontalMultiLevelHierarchy"/>
    <dgm:cxn modelId="{1208FD54-7750-46D0-ACE8-E3B36460B09F}" type="presOf" srcId="{7BBB4D31-741A-47BC-B4EB-202F6C485BFD}" destId="{56DA1402-696A-4F63-B1F0-C330AE378C0F}" srcOrd="0" destOrd="0" presId="urn:microsoft.com/office/officeart/2008/layout/HorizontalMultiLevelHierarchy"/>
    <dgm:cxn modelId="{5B646255-91AA-47BC-B5A5-EC503CF8F378}" type="presOf" srcId="{192D93A4-409A-4D65-9AFA-B1F6EFB615A8}" destId="{142D8BE9-2812-4A6C-96FA-510AEF6E2672}" srcOrd="0" destOrd="0" presId="urn:microsoft.com/office/officeart/2008/layout/HorizontalMultiLevelHierarchy"/>
    <dgm:cxn modelId="{39B70656-FEED-48B4-8CA0-0818872F34F9}" type="presOf" srcId="{97A96122-D83F-4438-9A9F-E5EF7FA40B92}" destId="{F886C4B2-0342-4EAA-8FCE-594075757189}" srcOrd="0" destOrd="0" presId="urn:microsoft.com/office/officeart/2008/layout/HorizontalMultiLevelHierarchy"/>
    <dgm:cxn modelId="{BF731456-C247-4DDB-BD8D-614377A2B6D5}" type="presOf" srcId="{CE48101F-A246-4D30-9965-1EB1A37575BA}" destId="{D8B1B0FC-89C8-4E10-AAF8-818B106A305E}" srcOrd="0" destOrd="0" presId="urn:microsoft.com/office/officeart/2008/layout/HorizontalMultiLevelHierarchy"/>
    <dgm:cxn modelId="{9CCDB056-B071-41FA-9A07-74B98ADC27CD}" type="presOf" srcId="{009ABF7B-E15A-4E3B-A8AD-384A14964426}" destId="{98154271-2441-474D-BD06-84DB20494F9C}" srcOrd="0" destOrd="0" presId="urn:microsoft.com/office/officeart/2008/layout/HorizontalMultiLevelHierarchy"/>
    <dgm:cxn modelId="{F3E1B356-20C5-4202-909C-676BAB23B2F6}" type="presOf" srcId="{33202366-EB1B-480E-965A-8ABF4525B2DA}" destId="{96AADC29-739A-41B3-8AAB-ABBF560246E6}" srcOrd="0" destOrd="0" presId="urn:microsoft.com/office/officeart/2008/layout/HorizontalMultiLevelHierarchy"/>
    <dgm:cxn modelId="{7AFC2277-B9F1-4698-8F19-647E0C75EA43}" srcId="{BC566E3D-681E-4D0A-9F17-5E108133E4BA}" destId="{F368227E-C0FE-453E-9E60-D3CC1C852A28}" srcOrd="0" destOrd="0" parTransId="{7BBB4D31-741A-47BC-B4EB-202F6C485BFD}" sibTransId="{EA02F5C8-8CA0-4C35-A77C-9F784B6A0B94}"/>
    <dgm:cxn modelId="{04034958-6028-46AF-92C9-06480FA6E2B7}" type="presOf" srcId="{2AA1E4BD-B418-4E00-887A-3EE0A1E919CB}" destId="{3CDE8CDE-8AF8-44DA-B46E-5829FC462613}" srcOrd="1" destOrd="0" presId="urn:microsoft.com/office/officeart/2008/layout/HorizontalMultiLevelHierarchy"/>
    <dgm:cxn modelId="{4D46F35A-83E5-496D-A271-A7A20FD9CCA8}" type="presOf" srcId="{D9D7A783-2EC9-427F-BDA7-A6F5BA889BBF}" destId="{BEB02F59-99EB-435A-9B75-A53CDBE764ED}" srcOrd="1" destOrd="0" presId="urn:microsoft.com/office/officeart/2008/layout/HorizontalMultiLevelHierarchy"/>
    <dgm:cxn modelId="{2DE2077C-117F-444B-9A3A-98E8F84225D3}" type="presOf" srcId="{3215274C-5F26-4E4F-A5B4-426ABE94F21E}" destId="{3FEC0B28-2F09-4CB0-B525-967BAC8CEEC9}" srcOrd="0" destOrd="0" presId="urn:microsoft.com/office/officeart/2008/layout/HorizontalMultiLevelHierarchy"/>
    <dgm:cxn modelId="{3C92157C-0768-4841-B6A5-EA3EFA067E05}" type="presOf" srcId="{CE48101F-A246-4D30-9965-1EB1A37575BA}" destId="{4F531B1F-4772-4062-AD63-C6229B66E5D0}" srcOrd="1" destOrd="0" presId="urn:microsoft.com/office/officeart/2008/layout/HorizontalMultiLevelHierarchy"/>
    <dgm:cxn modelId="{0F1C757E-EB48-4B83-9C9B-9D30FE990731}" type="presOf" srcId="{0A4C819F-F79E-4BFD-B3FF-226DE925DBFB}" destId="{E612323B-E605-43D5-914F-106BC15E55A4}" srcOrd="1" destOrd="0" presId="urn:microsoft.com/office/officeart/2008/layout/HorizontalMultiLevelHierarchy"/>
    <dgm:cxn modelId="{D4F5D97E-D0B3-4962-B1D0-D30C7CB19653}" type="presOf" srcId="{F236EC98-D464-4F70-9A74-8A9F98C7DC08}" destId="{497DFBA9-38D8-4CBF-B39A-3A206DA9E882}" srcOrd="0" destOrd="0" presId="urn:microsoft.com/office/officeart/2008/layout/HorizontalMultiLevelHierarchy"/>
    <dgm:cxn modelId="{994E0E7F-AE30-4B77-A377-A98507AD2753}" srcId="{0E0B5F2F-6B49-42F4-8A06-2B5ACD8B89DF}" destId="{B0BB3DF4-86E1-4F7E-B5EA-62D7D4DA4CC6}" srcOrd="0" destOrd="0" parTransId="{AD0A71A6-337C-43B0-B94E-4176C0BA36C5}" sibTransId="{1C03D0FC-854C-423F-91A3-EB020BA3C58C}"/>
    <dgm:cxn modelId="{77774F7F-6157-4EF3-8D21-D6F3E29B3E83}" type="presOf" srcId="{F368227E-C0FE-453E-9E60-D3CC1C852A28}" destId="{C7101B9C-4AD0-41D0-8DC0-12B820FEF923}" srcOrd="0" destOrd="0" presId="urn:microsoft.com/office/officeart/2008/layout/HorizontalMultiLevelHierarchy"/>
    <dgm:cxn modelId="{5B9A5E82-1E8C-41D4-9501-18B473491BBF}" type="presOf" srcId="{E622EA6D-8EE9-439D-8162-29E325EBCC73}" destId="{5544F697-63BD-4E80-ABF0-17F6CD36E55D}" srcOrd="1" destOrd="0" presId="urn:microsoft.com/office/officeart/2008/layout/HorizontalMultiLevelHierarchy"/>
    <dgm:cxn modelId="{B661D984-DF6F-492B-89BF-DFCCDF36B1FA}" type="presOf" srcId="{127BBEDA-605A-4DE0-99E6-DDD7257194DD}" destId="{D887767D-29A2-4FD8-AA71-23D680265C06}" srcOrd="0" destOrd="0" presId="urn:microsoft.com/office/officeart/2008/layout/HorizontalMultiLevelHierarchy"/>
    <dgm:cxn modelId="{8A4E2585-C055-49CD-BCC3-4C1ECCF4C167}" type="presOf" srcId="{4CC823B6-05E2-446B-A03B-8849CA4CE523}" destId="{43E68E6D-8CAE-46CB-BF66-29DEEFA26EB9}" srcOrd="0" destOrd="0" presId="urn:microsoft.com/office/officeart/2008/layout/HorizontalMultiLevelHierarchy"/>
    <dgm:cxn modelId="{A460AC86-FC81-4A2A-A728-BE1472FF9C3D}" type="presOf" srcId="{0E0B5F2F-6B49-42F4-8A06-2B5ACD8B89DF}" destId="{0B0FCAB2-AAB0-481F-A65D-09CE2A20FBB8}" srcOrd="0" destOrd="0" presId="urn:microsoft.com/office/officeart/2008/layout/HorizontalMultiLevelHierarchy"/>
    <dgm:cxn modelId="{8D59C187-2841-496E-B16E-438C191E9330}" type="presOf" srcId="{9E4EE7B6-5C44-4D8C-88D3-7175A5CF70AE}" destId="{66472E54-4E37-45F0-BB51-2AB2370A97A7}" srcOrd="0" destOrd="0" presId="urn:microsoft.com/office/officeart/2008/layout/HorizontalMultiLevelHierarchy"/>
    <dgm:cxn modelId="{7BBE2188-D178-4A6F-9D5C-180E309E1025}" type="presOf" srcId="{D7852EDE-C90D-49F8-AA44-C55F8E72EC00}" destId="{62C80F06-328D-4744-BB61-566F7AA4C815}" srcOrd="0" destOrd="0" presId="urn:microsoft.com/office/officeart/2008/layout/HorizontalMultiLevelHierarchy"/>
    <dgm:cxn modelId="{685C7D89-78CA-4D37-8766-D0E40823743F}" srcId="{4CC823B6-05E2-446B-A03B-8849CA4CE523}" destId="{9E4EE7B6-5C44-4D8C-88D3-7175A5CF70AE}" srcOrd="0" destOrd="0" parTransId="{227B6366-40DB-44ED-AB5C-80B5AAC71E4E}" sibTransId="{E5F193FC-F760-4302-BADA-5C00F6353A17}"/>
    <dgm:cxn modelId="{10EBC489-FD51-4E26-8D25-D82D8B494FF5}" type="presOf" srcId="{B0BB3DF4-86E1-4F7E-B5EA-62D7D4DA4CC6}" destId="{B95965FA-5231-4F63-90E1-C7D3CEEF6937}" srcOrd="0" destOrd="0" presId="urn:microsoft.com/office/officeart/2008/layout/HorizontalMultiLevelHierarchy"/>
    <dgm:cxn modelId="{01D70A8A-E5CA-4743-86B8-3DA157AAECCB}" srcId="{E4D99B03-DFB8-4DD5-B6A3-C13C668B062C}" destId="{4CC823B6-05E2-446B-A03B-8849CA4CE523}" srcOrd="1" destOrd="0" parTransId="{3215274C-5F26-4E4F-A5B4-426ABE94F21E}" sibTransId="{AA42447F-53C6-439E-82E5-47C67D10C33F}"/>
    <dgm:cxn modelId="{A019538A-5DC0-4115-ADB5-E116FA119D7D}" type="presOf" srcId="{227B6366-40DB-44ED-AB5C-80B5AAC71E4E}" destId="{4114E28D-B36C-4600-BFB9-55D72E511EDD}" srcOrd="1" destOrd="0" presId="urn:microsoft.com/office/officeart/2008/layout/HorizontalMultiLevelHierarchy"/>
    <dgm:cxn modelId="{F1EF148C-2C41-4685-AEC3-3527C77E499B}" type="presOf" srcId="{58BE93F9-ED8E-4595-9255-686341809ACA}" destId="{8CC00680-1990-482E-BC01-3B316AB85EB9}" srcOrd="0" destOrd="0" presId="urn:microsoft.com/office/officeart/2008/layout/HorizontalMultiLevelHierarchy"/>
    <dgm:cxn modelId="{8B317A8D-D795-4690-95DB-6FA5A04E8EC4}" srcId="{B073C782-756C-4DD6-9427-2F9C9CAD010E}" destId="{58BE93F9-ED8E-4595-9255-686341809ACA}" srcOrd="0" destOrd="0" parTransId="{6606E32A-F520-4EAE-9F81-2138899A2731}" sibTransId="{A1A84789-1F9F-4F74-8B47-C18BB07CB267}"/>
    <dgm:cxn modelId="{622A8E8D-EBC7-4DD2-A40C-2087EB146D83}" type="presOf" srcId="{2EA620A1-E1C7-4104-9E53-3871F7E2FC7F}" destId="{55AD06C7-1D80-4629-80E8-D9D9E57C115E}" srcOrd="1" destOrd="0" presId="urn:microsoft.com/office/officeart/2008/layout/HorizontalMultiLevelHierarchy"/>
    <dgm:cxn modelId="{84B5F590-5911-44A0-94FA-1CB529FF5DAD}" srcId="{9591B8CD-AB51-4E34-94D2-3BE8323B0E06}" destId="{B073C782-756C-4DD6-9427-2F9C9CAD010E}" srcOrd="0" destOrd="0" parTransId="{4A4D7825-EF39-4D7B-B338-7116AC52E688}" sibTransId="{7318ADDF-3EA9-46A8-9EE0-56004CEB08F0}"/>
    <dgm:cxn modelId="{ADFD0A93-49A6-4304-8B57-5E583417FD35}" type="presOf" srcId="{EB9A7659-1B6C-46D5-BCC6-512EC45F6AE7}" destId="{DB890F58-8E17-4A45-8F42-3EAD4EA3B19C}" srcOrd="0" destOrd="0" presId="urn:microsoft.com/office/officeart/2008/layout/HorizontalMultiLevelHierarchy"/>
    <dgm:cxn modelId="{0F3E0B96-BE6A-4720-A497-D20217840DD7}" type="presOf" srcId="{72BF0922-115D-44DB-9B31-EB44DCF1A22B}" destId="{37E2F4E8-C8ED-4C7D-8F3C-BE100BFFED2A}" srcOrd="0" destOrd="0" presId="urn:microsoft.com/office/officeart/2008/layout/HorizontalMultiLevelHierarchy"/>
    <dgm:cxn modelId="{E2891598-5920-4A60-9B13-B8121E787472}" type="presOf" srcId="{D9D7A783-2EC9-427F-BDA7-A6F5BA889BBF}" destId="{8CDD8EAF-B634-4CE6-AA0B-F5FA4E574A80}" srcOrd="0" destOrd="0" presId="urn:microsoft.com/office/officeart/2008/layout/HorizontalMultiLevelHierarchy"/>
    <dgm:cxn modelId="{72D15498-86C5-4655-B6C6-BBCDA330B85A}" srcId="{D7852EDE-C90D-49F8-AA44-C55F8E72EC00}" destId="{2CF6F641-CBB4-4E89-B1C6-DDFAA4615796}" srcOrd="0" destOrd="0" parTransId="{DEDD85D1-39DC-49AF-9BE1-F60F4C671CF5}" sibTransId="{D3E085A7-B32B-499E-94EF-742CFB3B1F77}"/>
    <dgm:cxn modelId="{5867AB9B-691E-4012-AFC5-BFE55A9BF97F}" type="presOf" srcId="{F236EC98-D464-4F70-9A74-8A9F98C7DC08}" destId="{CBE18F9D-C521-4AFA-9FE1-6A0AD9D10344}" srcOrd="1" destOrd="0" presId="urn:microsoft.com/office/officeart/2008/layout/HorizontalMultiLevelHierarchy"/>
    <dgm:cxn modelId="{3F67B39B-EAE6-4707-9993-9634DBB38B71}" type="presOf" srcId="{C82194C9-B841-49FA-AB2B-22BCDFDBC0F2}" destId="{94B19E1D-72B9-4143-8C9F-D2190AA43C98}" srcOrd="0" destOrd="0" presId="urn:microsoft.com/office/officeart/2008/layout/HorizontalMultiLevelHierarchy"/>
    <dgm:cxn modelId="{91DE629D-4061-4ECD-AEB3-D91151FCCB4E}" srcId="{1F0F7160-845C-4463-83B3-B176621E37FC}" destId="{CD59E312-CFD3-4107-A196-350090F0335A}" srcOrd="0" destOrd="0" parTransId="{C4B77831-9995-4261-9B43-0417AA8C2A37}" sibTransId="{EF4D68FF-FB7D-4C03-8C23-F8CEC7C60EE0}"/>
    <dgm:cxn modelId="{A7B47E9D-46FE-40FC-8C65-F653E517F5D2}" type="presOf" srcId="{E00D8B1C-1706-4C3B-9887-1BB4107D999B}" destId="{BD8874DC-CD7F-40D3-8F45-0000BBE27E71}" srcOrd="0" destOrd="0" presId="urn:microsoft.com/office/officeart/2008/layout/HorizontalMultiLevelHierarchy"/>
    <dgm:cxn modelId="{5784369E-B644-4657-AE76-1262E37246C2}" type="presOf" srcId="{694B5909-EC53-49B7-A8F7-F2FD83EE7549}" destId="{74F0C9E6-6A9F-4A94-8224-A0761E1279EC}" srcOrd="0" destOrd="0" presId="urn:microsoft.com/office/officeart/2008/layout/HorizontalMultiLevelHierarchy"/>
    <dgm:cxn modelId="{B7A1C99E-E72F-4D1B-9683-2F1E001F519C}" type="presOf" srcId="{E79B8C5D-A02A-4A0A-A39A-84920C92D3E3}" destId="{2A87278F-E2A9-4684-B472-6AE2D8C5F437}" srcOrd="0" destOrd="0" presId="urn:microsoft.com/office/officeart/2008/layout/HorizontalMultiLevelHierarchy"/>
    <dgm:cxn modelId="{687562A3-BD6E-4CAB-B4D2-171E78E851E2}" type="presOf" srcId="{33202366-EB1B-480E-965A-8ABF4525B2DA}" destId="{C391AF2D-5238-4B01-9842-8391AC75CE8B}" srcOrd="1" destOrd="0" presId="urn:microsoft.com/office/officeart/2008/layout/HorizontalMultiLevelHierarchy"/>
    <dgm:cxn modelId="{361F20A4-B3A5-4A6D-892D-F41ADCBB8C37}" type="presOf" srcId="{B349275E-D6A3-44FC-A548-8B29FB5CC050}" destId="{1C62E5F4-E50F-4A50-8C96-CE1D089EC48B}" srcOrd="0" destOrd="0" presId="urn:microsoft.com/office/officeart/2008/layout/HorizontalMultiLevelHierarchy"/>
    <dgm:cxn modelId="{387634A6-126B-4CA4-950D-3299A4DABE09}" type="presOf" srcId="{C4B77831-9995-4261-9B43-0417AA8C2A37}" destId="{8E9958E5-B7EF-4E78-A73A-EC7A1C9A937D}" srcOrd="0" destOrd="0" presId="urn:microsoft.com/office/officeart/2008/layout/HorizontalMultiLevelHierarchy"/>
    <dgm:cxn modelId="{7C289DA6-0F84-4A58-AA36-F4AC35860D9A}" srcId="{4ED9FF91-7830-49B6-B313-DCF6C83CCCDE}" destId="{C26219AC-C631-46A5-BEE4-2BE5339A20A1}" srcOrd="0" destOrd="0" parTransId="{F236EC98-D464-4F70-9A74-8A9F98C7DC08}" sibTransId="{6C73FAEE-024F-44E0-9170-133005644B5E}"/>
    <dgm:cxn modelId="{48985CA8-414B-4C5B-84BB-E36E5B8073C9}" type="presOf" srcId="{79F72B6E-5AA6-406F-9596-91CBF8737AE2}" destId="{8B7C4E86-675D-4409-B143-A955B3FEE78B}" srcOrd="0" destOrd="0" presId="urn:microsoft.com/office/officeart/2008/layout/HorizontalMultiLevelHierarchy"/>
    <dgm:cxn modelId="{C71C75A8-FFAD-499A-9C1A-C2E14942B389}" type="presOf" srcId="{4EE17F46-B83A-404E-A581-3A204358313E}" destId="{F4400B51-E09C-4491-B8CF-5A9D47546290}" srcOrd="0" destOrd="0" presId="urn:microsoft.com/office/officeart/2008/layout/HorizontalMultiLevelHierarchy"/>
    <dgm:cxn modelId="{230589A9-D4E6-4777-B47C-2DE523F82141}" srcId="{EB9A7659-1B6C-46D5-BCC6-512EC45F6AE7}" destId="{6543BB10-26CF-4F23-B4C3-382E690D385E}" srcOrd="2" destOrd="0" parTransId="{72BF0922-115D-44DB-9B31-EB44DCF1A22B}" sibTransId="{564A2A4E-3838-40B5-BB45-250AB65DC756}"/>
    <dgm:cxn modelId="{8D287CAB-0D4C-42C2-9ADF-0D6E0638A43B}" type="presOf" srcId="{88185FB8-CF20-46A2-BD06-2B8FE80BD27A}" destId="{B4A55CF5-38A6-42C4-87E1-CBD88E98707C}" srcOrd="0" destOrd="0" presId="urn:microsoft.com/office/officeart/2008/layout/HorizontalMultiLevelHierarchy"/>
    <dgm:cxn modelId="{B9C563AC-DAEC-4B03-957F-67BEC3F6680E}" type="presOf" srcId="{AB6A2ACC-7B63-4BBB-B9D5-ABBCF9F98202}" destId="{739FA647-042B-47B2-992F-FC8C4EC9AD80}" srcOrd="0" destOrd="0" presId="urn:microsoft.com/office/officeart/2008/layout/HorizontalMultiLevelHierarchy"/>
    <dgm:cxn modelId="{097068AC-ECE2-4DE1-AEF1-DF86C67D15E1}" type="presOf" srcId="{6606E32A-F520-4EAE-9F81-2138899A2731}" destId="{EE8D9C36-C1F2-4E3B-864D-866B2113E0B0}" srcOrd="0" destOrd="0" presId="urn:microsoft.com/office/officeart/2008/layout/HorizontalMultiLevelHierarchy"/>
    <dgm:cxn modelId="{CCA483AC-1950-4E6D-8B70-B81AFB54E5EA}" type="presOf" srcId="{BE00ED56-5B2D-46A3-AEBE-93F09D664B3A}" destId="{3B41ADBE-0697-4E29-A8AC-C1C993C217C8}" srcOrd="0" destOrd="0" presId="urn:microsoft.com/office/officeart/2008/layout/HorizontalMultiLevelHierarchy"/>
    <dgm:cxn modelId="{01FADCAF-8441-42E9-980B-EF39825C3CF7}" type="presOf" srcId="{60C43524-4280-45CB-97FA-2D24B2FE7277}" destId="{43EDE2EA-B667-447A-BA55-DFCC1D0201F0}" srcOrd="0" destOrd="0" presId="urn:microsoft.com/office/officeart/2008/layout/HorizontalMultiLevelHierarchy"/>
    <dgm:cxn modelId="{514312B0-D448-4731-AE3C-B906F1DC9952}" type="presOf" srcId="{1BD1F738-D2E8-4B3D-A567-51640A584E92}" destId="{A96578DB-3078-459A-818E-70284713D715}" srcOrd="1" destOrd="0" presId="urn:microsoft.com/office/officeart/2008/layout/HorizontalMultiLevelHierarchy"/>
    <dgm:cxn modelId="{9D10CDB1-2E83-41D2-9C50-59D7B53403F9}" type="presOf" srcId="{D6F771D4-A618-4352-8AE9-8BEA4DC56C3B}" destId="{574111E1-5F69-4504-973F-03D3138A4E41}" srcOrd="1" destOrd="0" presId="urn:microsoft.com/office/officeart/2008/layout/HorizontalMultiLevelHierarchy"/>
    <dgm:cxn modelId="{E2C6CEB3-9EA8-4290-A310-350530FFC717}" type="presOf" srcId="{B349275E-D6A3-44FC-A548-8B29FB5CC050}" destId="{D5912A34-967A-4B3D-8181-627841FA13C8}" srcOrd="1" destOrd="0" presId="urn:microsoft.com/office/officeart/2008/layout/HorizontalMultiLevelHierarchy"/>
    <dgm:cxn modelId="{A002F8B4-690A-4379-843B-1FA2FFDE5C66}" type="presOf" srcId="{5F36DA20-7D09-45F3-BD5E-9BA99FD04C76}" destId="{EE2D5D54-16B4-4235-B0E4-E77E4229F5D7}" srcOrd="1" destOrd="0" presId="urn:microsoft.com/office/officeart/2008/layout/HorizontalMultiLevelHierarchy"/>
    <dgm:cxn modelId="{261F85B5-FD10-43CC-B5C0-D64829A33FB2}" type="presOf" srcId="{AB6A2ACC-7B63-4BBB-B9D5-ABBCF9F98202}" destId="{DE0F66EB-E594-42B4-A3ED-F5C4CCA0F8BE}" srcOrd="1" destOrd="0" presId="urn:microsoft.com/office/officeart/2008/layout/HorizontalMultiLevelHierarchy"/>
    <dgm:cxn modelId="{F46E5FB6-2745-4648-AFBC-8CC73369E26A}" type="presOf" srcId="{81F21FC4-9AD9-47EC-8DF8-8A044C17F183}" destId="{95B68988-35E8-4B00-BEFD-6B46DE2C4FF3}" srcOrd="0" destOrd="0" presId="urn:microsoft.com/office/officeart/2008/layout/HorizontalMultiLevelHierarchy"/>
    <dgm:cxn modelId="{889698B9-B3A7-48B0-A6A1-5E7FFB5259AB}" type="presOf" srcId="{DA74155D-71A0-4D06-A3FF-3F3A1A9E20B3}" destId="{2606682D-8A8D-4597-868F-24788D7F11B2}" srcOrd="0" destOrd="0" presId="urn:microsoft.com/office/officeart/2008/layout/HorizontalMultiLevelHierarchy"/>
    <dgm:cxn modelId="{F07ED2B9-442C-4880-935B-A57E878F7C95}" srcId="{50DC32D4-22CF-405C-B5F7-3B410A647B8D}" destId="{56884A92-ED66-4F3D-8DE0-BDED5B0F7B08}" srcOrd="0" destOrd="0" parTransId="{0A4C819F-F79E-4BFD-B3FF-226DE925DBFB}" sibTransId="{5309C083-2C19-49F5-BE42-74E1028A20F1}"/>
    <dgm:cxn modelId="{0A4476BC-C3F7-4D3A-90F4-978A6496E8B3}" type="presOf" srcId="{2554E0F5-7E48-4408-B3E4-4A5F914344B7}" destId="{6EA3D164-DD1E-474C-91DD-F030E4E0431E}" srcOrd="0" destOrd="0" presId="urn:microsoft.com/office/officeart/2008/layout/HorizontalMultiLevelHierarchy"/>
    <dgm:cxn modelId="{84168AC3-A245-43A4-BC87-76E2745D2228}" type="presOf" srcId="{10C52409-7D63-4835-9A31-89DF24B74288}" destId="{A012DFE2-57F9-432F-B2B8-B85F17C863DF}" srcOrd="0" destOrd="0" presId="urn:microsoft.com/office/officeart/2008/layout/HorizontalMultiLevelHierarchy"/>
    <dgm:cxn modelId="{CA8AB2C6-71D7-40D6-933A-92FA81D8B3E0}" type="presOf" srcId="{C4B77831-9995-4261-9B43-0417AA8C2A37}" destId="{E6F9D43C-4ED4-45B9-88FD-A95B87626EA7}" srcOrd="1" destOrd="0" presId="urn:microsoft.com/office/officeart/2008/layout/HorizontalMultiLevelHierarchy"/>
    <dgm:cxn modelId="{A23432C7-AF6B-4C64-AC11-662F4FE219BB}" srcId="{2554E0F5-7E48-4408-B3E4-4A5F914344B7}" destId="{BE00ED56-5B2D-46A3-AEBE-93F09D664B3A}" srcOrd="0" destOrd="0" parTransId="{1BD1F738-D2E8-4B3D-A567-51640A584E92}" sibTransId="{F74D56AD-8177-4B69-86D7-4637A357A6C1}"/>
    <dgm:cxn modelId="{3C4897C7-D29D-49E8-A310-8B807B997986}" type="presOf" srcId="{6277EDED-6716-4EEB-85B3-A19E362E01DE}" destId="{59B9E62F-E252-4F2E-B308-91EF2B052CEE}" srcOrd="0" destOrd="0" presId="urn:microsoft.com/office/officeart/2008/layout/HorizontalMultiLevelHierarchy"/>
    <dgm:cxn modelId="{A562A4C7-E283-415B-8CEE-FE2B1F3D7A3C}" type="presOf" srcId="{E00D8B1C-1706-4C3B-9887-1BB4107D999B}" destId="{6F2BCF2F-7423-48FF-8C6C-C9C4B6F3BFD2}" srcOrd="1" destOrd="0" presId="urn:microsoft.com/office/officeart/2008/layout/HorizontalMultiLevelHierarchy"/>
    <dgm:cxn modelId="{5DAABEC8-3C18-4C44-B1EC-C64C59AAB787}" type="presOf" srcId="{121BA377-EB19-43CA-939C-C8E098BA89B2}" destId="{AF6D5D6A-28FC-4CF8-A18D-AB5C874801E8}" srcOrd="0" destOrd="0" presId="urn:microsoft.com/office/officeart/2008/layout/HorizontalMultiLevelHierarchy"/>
    <dgm:cxn modelId="{4FB6E2CA-DA48-4DD3-99C3-38CB83966B15}" type="presOf" srcId="{289C74EE-BC4D-4BB1-9A64-09A46D35CA53}" destId="{A42EFA80-63FE-4841-A59B-0F1747E03207}" srcOrd="1" destOrd="0" presId="urn:microsoft.com/office/officeart/2008/layout/HorizontalMultiLevelHierarchy"/>
    <dgm:cxn modelId="{68082BCC-8F18-4F34-B873-90866B024E72}" srcId="{9D67E92B-B999-4F48-962B-C77EAF998D5C}" destId="{81F21FC4-9AD9-47EC-8DF8-8A044C17F183}" srcOrd="1" destOrd="0" parTransId="{E259E777-6296-43F8-88E5-8CD5744E0EB5}" sibTransId="{94F9C554-C33E-46BE-B0F2-4B9B22FF750E}"/>
    <dgm:cxn modelId="{A380CBCE-AD4F-42E7-8BBD-789790EE418B}" type="presOf" srcId="{9D67E92B-B999-4F48-962B-C77EAF998D5C}" destId="{4BE18126-97B5-4C0D-9411-5CEFD0CD8954}" srcOrd="0" destOrd="0" presId="urn:microsoft.com/office/officeart/2008/layout/HorizontalMultiLevelHierarchy"/>
    <dgm:cxn modelId="{1433D0CF-9C01-4D40-968B-C601AED911BF}" type="presOf" srcId="{694B5909-EC53-49B7-A8F7-F2FD83EE7549}" destId="{D2F199E8-EFAB-4AA1-9B2C-8B6AFA383873}" srcOrd="1" destOrd="0" presId="urn:microsoft.com/office/officeart/2008/layout/HorizontalMultiLevelHierarchy"/>
    <dgm:cxn modelId="{B8C876D1-AC9F-4D2C-AADC-7F88EFE93F16}" srcId="{6543BB10-26CF-4F23-B4C3-382E690D385E}" destId="{56E2BECC-5731-4E86-9141-8306E4EAA9D9}" srcOrd="0" destOrd="0" parTransId="{2AA1E4BD-B418-4E00-887A-3EE0A1E919CB}" sibTransId="{B83C8875-FE33-467F-8210-614C6EBC8BBE}"/>
    <dgm:cxn modelId="{EF9E7ED5-D726-41D8-91F3-5A86C4F21A05}" type="presOf" srcId="{56884A92-ED66-4F3D-8DE0-BDED5B0F7B08}" destId="{D96DFE6C-3D54-431D-A64C-B11156D19E5D}" srcOrd="0" destOrd="0" presId="urn:microsoft.com/office/officeart/2008/layout/HorizontalMultiLevelHierarchy"/>
    <dgm:cxn modelId="{AF0087D5-8A1F-45ED-A552-374FCC9425F9}" srcId="{EB9A7659-1B6C-46D5-BCC6-512EC45F6AE7}" destId="{0E0B5F2F-6B49-42F4-8A06-2B5ACD8B89DF}" srcOrd="5" destOrd="0" parTransId="{E622EA6D-8EE9-439D-8162-29E325EBCC73}" sibTransId="{1B0A3421-7B14-42BF-A83E-71DB332E6061}"/>
    <dgm:cxn modelId="{AE7CC5D5-3544-4197-9E23-86069AA13C64}" type="presOf" srcId="{4A4D7825-EF39-4D7B-B338-7116AC52E688}" destId="{48B449EC-C142-4183-B233-564871BD60E2}" srcOrd="1" destOrd="0" presId="urn:microsoft.com/office/officeart/2008/layout/HorizontalMultiLevelHierarchy"/>
    <dgm:cxn modelId="{F53C04D6-CA54-4754-8D04-A83161BBE0B7}" type="presOf" srcId="{2527C30B-C00F-4A0B-838F-BB42098306A6}" destId="{D29C2024-6B29-4DA5-BE3C-FAAF83A63443}" srcOrd="0" destOrd="0" presId="urn:microsoft.com/office/officeart/2008/layout/HorizontalMultiLevelHierarchy"/>
    <dgm:cxn modelId="{6909E6D8-4029-47EC-B5E0-DE0994244425}" type="presOf" srcId="{959B08A0-FE69-4527-AA3D-191A26AF12C9}" destId="{1E50200F-A8BE-4B57-8B75-4183F8A01401}" srcOrd="0" destOrd="0" presId="urn:microsoft.com/office/officeart/2008/layout/HorizontalMultiLevelHierarchy"/>
    <dgm:cxn modelId="{8E7C24DB-656F-4B0F-8A93-C547CC12E9C8}" type="presOf" srcId="{701CC7FF-DF1B-42DF-B34B-8AC82BBD868C}" destId="{B9CE99FC-8B15-4CF4-9527-26BC31812596}" srcOrd="0" destOrd="0" presId="urn:microsoft.com/office/officeart/2008/layout/HorizontalMultiLevelHierarchy"/>
    <dgm:cxn modelId="{2B0193DD-BC76-4704-9535-2360B2B937EF}" type="presOf" srcId="{F80DD7B3-F2B7-452D-B56B-3F9E1C721268}" destId="{5D9EAA2F-3326-41E4-83F7-1615B2DF6034}" srcOrd="0" destOrd="0" presId="urn:microsoft.com/office/officeart/2008/layout/HorizontalMultiLevelHierarchy"/>
    <dgm:cxn modelId="{3D548DDF-8B01-4A04-BCE3-0F3BC17CAA03}" type="presOf" srcId="{7BBB4D31-741A-47BC-B4EB-202F6C485BFD}" destId="{ED1C8892-CE70-443F-AFC6-AF01EFA7D3E5}" srcOrd="1" destOrd="0" presId="urn:microsoft.com/office/officeart/2008/layout/HorizontalMultiLevelHierarchy"/>
    <dgm:cxn modelId="{8C8E04E0-C5C6-4D2E-97EE-1964ABD651D8}" srcId="{E4D99B03-DFB8-4DD5-B6A3-C13C668B062C}" destId="{C849F7B9-CEAE-4790-B2CB-6C3A23FC6A95}" srcOrd="0" destOrd="0" parTransId="{C82194C9-B841-49FA-AB2B-22BCDFDBC0F2}" sibTransId="{21CEA975-8D89-4644-8B44-9EB19FA6B2B8}"/>
    <dgm:cxn modelId="{C5F7C4E1-8D9E-4DF5-9C2B-C12CB0EF4568}" type="presOf" srcId="{E259E777-6296-43F8-88E5-8CD5744E0EB5}" destId="{3EEFBBA4-9815-4AB0-90B7-8F13DC391C95}" srcOrd="0" destOrd="0" presId="urn:microsoft.com/office/officeart/2008/layout/HorizontalMultiLevelHierarchy"/>
    <dgm:cxn modelId="{527530E2-0532-422D-9B25-C414B8E834B3}" srcId="{959B08A0-FE69-4527-AA3D-191A26AF12C9}" destId="{1F0F7160-845C-4463-83B3-B176621E37FC}" srcOrd="0" destOrd="0" parTransId="{B349275E-D6A3-44FC-A548-8B29FB5CC050}" sibTransId="{46BE351B-F799-451D-A222-B96790A57F73}"/>
    <dgm:cxn modelId="{07ED57E2-EA06-4AF6-A900-21EC0CFFBE7D}" type="presOf" srcId="{7DACDC68-7E0B-4D04-A86E-D1651B743E0A}" destId="{4BFFEDA5-AE9D-46F9-A413-A9266C5138A7}" srcOrd="1" destOrd="0" presId="urn:microsoft.com/office/officeart/2008/layout/HorizontalMultiLevelHierarchy"/>
    <dgm:cxn modelId="{963C18E3-9CFE-4B1E-95B1-16FEE66711E6}" type="presOf" srcId="{C26219AC-C631-46A5-BEE4-2BE5339A20A1}" destId="{962E4F41-333F-46C9-BA20-04813690753D}" srcOrd="0" destOrd="0" presId="urn:microsoft.com/office/officeart/2008/layout/HorizontalMultiLevelHierarchy"/>
    <dgm:cxn modelId="{2D60F6E4-D9C4-4199-81B8-43F2982011FE}" type="presOf" srcId="{9FFD974A-316F-409E-831F-EDC88FE932B4}" destId="{DED919A9-4D78-4D40-B990-89AD56B5AD46}" srcOrd="0" destOrd="0" presId="urn:microsoft.com/office/officeart/2008/layout/HorizontalMultiLevelHierarchy"/>
    <dgm:cxn modelId="{E137D7E7-75B8-4F94-B942-1DDDAD64EFFF}" type="presOf" srcId="{4EE17F46-B83A-404E-A581-3A204358313E}" destId="{C020EE69-A712-4D56-ABF2-A16C53878543}" srcOrd="1" destOrd="0" presId="urn:microsoft.com/office/officeart/2008/layout/HorizontalMultiLevelHierarchy"/>
    <dgm:cxn modelId="{CD320BEB-7F24-4965-A87D-2981F766138E}" type="presOf" srcId="{223CA5B3-BD1B-44E3-9332-B36C8F10DDED}" destId="{710F2CCB-11CE-4960-80D2-716F150F5DE7}" srcOrd="0" destOrd="0" presId="urn:microsoft.com/office/officeart/2008/layout/HorizontalMultiLevelHierarchy"/>
    <dgm:cxn modelId="{D836C1EB-CCB7-496B-878B-392E45FAE4EE}" type="presOf" srcId="{D6F771D4-A618-4352-8AE9-8BEA4DC56C3B}" destId="{083BE844-5DCF-4B57-8A50-3230C75300CD}" srcOrd="0" destOrd="0" presId="urn:microsoft.com/office/officeart/2008/layout/HorizontalMultiLevelHierarchy"/>
    <dgm:cxn modelId="{615100ED-19C5-473B-ABF4-8A938717179D}" srcId="{B0BB3DF4-86E1-4F7E-B5EA-62D7D4DA4CC6}" destId="{10C52409-7D63-4835-9A31-89DF24B74288}" srcOrd="0" destOrd="0" parTransId="{AB6A2ACC-7B63-4BBB-B9D5-ABBCF9F98202}" sibTransId="{676A3943-FF68-48B7-9C0A-65DAE153497E}"/>
    <dgm:cxn modelId="{0F5C02ED-8187-4A46-93F3-7182D7BD123F}" srcId="{2CF6F641-CBB4-4E89-B1C6-DDFAA4615796}" destId="{BC566E3D-681E-4D0A-9F17-5E108133E4BA}" srcOrd="0" destOrd="0" parTransId="{9FFD974A-316F-409E-831F-EDC88FE932B4}" sibTransId="{20EA2AA2-B539-43F9-88C2-234C2A529390}"/>
    <dgm:cxn modelId="{6F467FEF-58A9-4497-BA8D-C9A0CF45CDF3}" type="presOf" srcId="{C849F7B9-CEAE-4790-B2CB-6C3A23FC6A95}" destId="{A8690E9D-5C2B-4AAF-B3D5-3F19212D9099}" srcOrd="0" destOrd="0" presId="urn:microsoft.com/office/officeart/2008/layout/HorizontalMultiLevelHierarchy"/>
    <dgm:cxn modelId="{A0652EF0-25DB-4796-A5A4-792675A3643B}" type="presOf" srcId="{5F36DA20-7D09-45F3-BD5E-9BA99FD04C76}" destId="{41FFAFB7-F981-477C-AFB2-45673083404D}" srcOrd="0" destOrd="0" presId="urn:microsoft.com/office/officeart/2008/layout/HorizontalMultiLevelHierarchy"/>
    <dgm:cxn modelId="{78F34CF0-1996-4B4F-8DD0-8CA32D85C8CB}" type="presOf" srcId="{DEDD85D1-39DC-49AF-9BE1-F60F4C671CF5}" destId="{164301D7-16E4-4C33-9E65-72B5DAFEB9AD}" srcOrd="1" destOrd="0" presId="urn:microsoft.com/office/officeart/2008/layout/HorizontalMultiLevelHierarchy"/>
    <dgm:cxn modelId="{2E2F08F1-D9BC-4236-8343-CBFD4572A795}" srcId="{2527C30B-C00F-4A0B-838F-BB42098306A6}" destId="{6277EDED-6716-4EEB-85B3-A19E362E01DE}" srcOrd="0" destOrd="0" parTransId="{25199FE8-0D2C-4A93-9BC1-1850BCD7D744}" sibTransId="{7C700CEA-2D19-454A-9C75-73FB1FBCD16E}"/>
    <dgm:cxn modelId="{03243BF4-F84D-4970-8806-AA845BC61782}" srcId="{E9E5F333-B637-4E85-847E-8DCE0EC15DC8}" destId="{9D67E92B-B999-4F48-962B-C77EAF998D5C}" srcOrd="3" destOrd="0" parTransId="{701CC7FF-DF1B-42DF-B34B-8AC82BBD868C}" sibTransId="{0F636820-0F44-4B6C-8609-0EC816A240C4}"/>
    <dgm:cxn modelId="{25FD5BF7-C280-4F9B-8C44-2479B64D8C06}" type="presOf" srcId="{AD0A71A6-337C-43B0-B94E-4176C0BA36C5}" destId="{A9B85983-BE30-4451-B072-AB4FB3ADE654}" srcOrd="1" destOrd="0" presId="urn:microsoft.com/office/officeart/2008/layout/HorizontalMultiLevelHierarchy"/>
    <dgm:cxn modelId="{BF120EF8-D585-4C14-A38C-782FF78D7671}" srcId="{E9F89B19-416A-43FA-8923-DBABF1759BE0}" destId="{E9E5F333-B637-4E85-847E-8DCE0EC15DC8}" srcOrd="0" destOrd="0" parTransId="{6F00D550-5FD0-499F-A709-2987E4AAFCD2}" sibTransId="{C853E4A4-7598-4330-9591-DD888B2140AF}"/>
    <dgm:cxn modelId="{B25DC5F8-36B3-4A9B-98CB-15487F4854C1}" srcId="{81F21FC4-9AD9-47EC-8DF8-8A044C17F183}" destId="{223CA5B3-BD1B-44E3-9332-B36C8F10DDED}" srcOrd="0" destOrd="0" parTransId="{694B5909-EC53-49B7-A8F7-F2FD83EE7549}" sibTransId="{A9C6E8BD-C36D-49BC-B9A1-666675373926}"/>
    <dgm:cxn modelId="{872348FF-CA84-4CBA-AD13-E01D0DBB560C}" srcId="{56E2BECC-5731-4E86-9141-8306E4EAA9D9}" destId="{F80DD7B3-F2B7-452D-B56B-3F9E1C721268}" srcOrd="0" destOrd="0" parTransId="{E00D8B1C-1706-4C3B-9887-1BB4107D999B}" sibTransId="{F69B237A-48C6-4627-89B1-F87D9BB320D4}"/>
    <dgm:cxn modelId="{EAB2E9FF-BBF9-485D-88E0-8319E04E2EDE}" type="presOf" srcId="{A18BB875-EB53-4BC6-8A20-DAC0D2BE665E}" destId="{21A680DB-EDC0-49DA-BA7D-273B01E4A862}" srcOrd="0" destOrd="0" presId="urn:microsoft.com/office/officeart/2008/layout/HorizontalMultiLevelHierarchy"/>
    <dgm:cxn modelId="{D3BBD6DF-B278-4AE1-A896-90235E22F77A}" type="presParOf" srcId="{4BB0720C-D9E4-4B2E-A099-B88C7342BF6D}" destId="{218515CD-F469-46FE-A10C-65869056A7B6}" srcOrd="0" destOrd="0" presId="urn:microsoft.com/office/officeart/2008/layout/HorizontalMultiLevelHierarchy"/>
    <dgm:cxn modelId="{D5BCD02D-126D-4E20-8ED8-5F95BA815C16}" type="presParOf" srcId="{218515CD-F469-46FE-A10C-65869056A7B6}" destId="{A5AD1FB2-E67B-420E-AC77-2AE8667ED3A1}" srcOrd="0" destOrd="0" presId="urn:microsoft.com/office/officeart/2008/layout/HorizontalMultiLevelHierarchy"/>
    <dgm:cxn modelId="{0B00020C-9419-436B-A834-439CDF5B2B2B}" type="presParOf" srcId="{218515CD-F469-46FE-A10C-65869056A7B6}" destId="{59270961-6E30-49D7-80D4-36C96B83F84A}" srcOrd="1" destOrd="0" presId="urn:microsoft.com/office/officeart/2008/layout/HorizontalMultiLevelHierarchy"/>
    <dgm:cxn modelId="{BDDD55C1-0C46-4984-8A1D-0C1971F31A12}" type="presParOf" srcId="{59270961-6E30-49D7-80D4-36C96B83F84A}" destId="{AF6D5D6A-28FC-4CF8-A18D-AB5C874801E8}" srcOrd="0" destOrd="0" presId="urn:microsoft.com/office/officeart/2008/layout/HorizontalMultiLevelHierarchy"/>
    <dgm:cxn modelId="{C8AC20B5-D0BE-45DB-BDC1-E1B4429B4C8A}" type="presParOf" srcId="{AF6D5D6A-28FC-4CF8-A18D-AB5C874801E8}" destId="{9DFBD1EF-2B17-4E05-AC25-A5C1E4BA8FF7}" srcOrd="0" destOrd="0" presId="urn:microsoft.com/office/officeart/2008/layout/HorizontalMultiLevelHierarchy"/>
    <dgm:cxn modelId="{DFD71671-1BB1-4AC9-A193-0342E4C557F3}" type="presParOf" srcId="{59270961-6E30-49D7-80D4-36C96B83F84A}" destId="{29770768-AAB2-4214-AD99-3F9F4575B658}" srcOrd="1" destOrd="0" presId="urn:microsoft.com/office/officeart/2008/layout/HorizontalMultiLevelHierarchy"/>
    <dgm:cxn modelId="{9F5A6C83-6641-4543-898A-79F811C1A2CC}" type="presParOf" srcId="{29770768-AAB2-4214-AD99-3F9F4575B658}" destId="{DB890F58-8E17-4A45-8F42-3EAD4EA3B19C}" srcOrd="0" destOrd="0" presId="urn:microsoft.com/office/officeart/2008/layout/HorizontalMultiLevelHierarchy"/>
    <dgm:cxn modelId="{A173FEB5-32C0-48E3-9F5A-31E7D86177F6}" type="presParOf" srcId="{29770768-AAB2-4214-AD99-3F9F4575B658}" destId="{9AF05AD5-44A2-4A8F-84CF-54226B60A8B4}" srcOrd="1" destOrd="0" presId="urn:microsoft.com/office/officeart/2008/layout/HorizontalMultiLevelHierarchy"/>
    <dgm:cxn modelId="{9B175C52-7487-46CD-A615-A91C51212221}" type="presParOf" srcId="{9AF05AD5-44A2-4A8F-84CF-54226B60A8B4}" destId="{DBEFC4A0-0EFA-4212-96DC-E631DCEF21C2}" srcOrd="0" destOrd="0" presId="urn:microsoft.com/office/officeart/2008/layout/HorizontalMultiLevelHierarchy"/>
    <dgm:cxn modelId="{CFA79F11-AA6A-4972-B7C1-C18A1CF75886}" type="presParOf" srcId="{DBEFC4A0-0EFA-4212-96DC-E631DCEF21C2}" destId="{04A2B60E-9BB6-4CC5-9B46-2ACCA7C0028D}" srcOrd="0" destOrd="0" presId="urn:microsoft.com/office/officeart/2008/layout/HorizontalMultiLevelHierarchy"/>
    <dgm:cxn modelId="{EDA25166-C2DE-4FE8-B03F-DD04FAC87D32}" type="presParOf" srcId="{9AF05AD5-44A2-4A8F-84CF-54226B60A8B4}" destId="{0FE308F3-B883-49DA-A2C7-CE850596055B}" srcOrd="1" destOrd="0" presId="urn:microsoft.com/office/officeart/2008/layout/HorizontalMultiLevelHierarchy"/>
    <dgm:cxn modelId="{DB89F5D3-E49D-4A83-94FD-994898C386DE}" type="presParOf" srcId="{0FE308F3-B883-49DA-A2C7-CE850596055B}" destId="{EE530746-ED0F-4AC4-8518-4D1D67C6356C}" srcOrd="0" destOrd="0" presId="urn:microsoft.com/office/officeart/2008/layout/HorizontalMultiLevelHierarchy"/>
    <dgm:cxn modelId="{78E3ACFC-D482-4A5B-B639-987461EBB74E}" type="presParOf" srcId="{0FE308F3-B883-49DA-A2C7-CE850596055B}" destId="{7954720E-4D07-422F-AB3B-89B3C8628ED1}" srcOrd="1" destOrd="0" presId="urn:microsoft.com/office/officeart/2008/layout/HorizontalMultiLevelHierarchy"/>
    <dgm:cxn modelId="{5D14D916-BEEF-45BB-9317-5FB89CA6E00A}" type="presParOf" srcId="{7954720E-4D07-422F-AB3B-89B3C8628ED1}" destId="{2A87278F-E2A9-4684-B472-6AE2D8C5F437}" srcOrd="0" destOrd="0" presId="urn:microsoft.com/office/officeart/2008/layout/HorizontalMultiLevelHierarchy"/>
    <dgm:cxn modelId="{B6EB5E55-55CA-4791-B3E1-F601BCE0C070}" type="presParOf" srcId="{2A87278F-E2A9-4684-B472-6AE2D8C5F437}" destId="{9DD76E10-B523-4F2C-91AD-ECA09666291C}" srcOrd="0" destOrd="0" presId="urn:microsoft.com/office/officeart/2008/layout/HorizontalMultiLevelHierarchy"/>
    <dgm:cxn modelId="{44F6BA8F-4622-4C08-8DA9-A6DDB28C5464}" type="presParOf" srcId="{7954720E-4D07-422F-AB3B-89B3C8628ED1}" destId="{50287069-CEB0-4641-AA70-FED6364E51E8}" srcOrd="1" destOrd="0" presId="urn:microsoft.com/office/officeart/2008/layout/HorizontalMultiLevelHierarchy"/>
    <dgm:cxn modelId="{1C3CD59C-0C75-4E34-B99F-4AA68890737A}" type="presParOf" srcId="{50287069-CEB0-4641-AA70-FED6364E51E8}" destId="{43EDE2EA-B667-447A-BA55-DFCC1D0201F0}" srcOrd="0" destOrd="0" presId="urn:microsoft.com/office/officeart/2008/layout/HorizontalMultiLevelHierarchy"/>
    <dgm:cxn modelId="{27FB3997-1485-4C63-8827-BCDE4CAD1992}" type="presParOf" srcId="{50287069-CEB0-4641-AA70-FED6364E51E8}" destId="{2A18D595-15AF-483F-BB04-4838706C1DC7}" srcOrd="1" destOrd="0" presId="urn:microsoft.com/office/officeart/2008/layout/HorizontalMultiLevelHierarchy"/>
    <dgm:cxn modelId="{1C8514A8-767B-4722-8659-9F85EE5AB6DB}" type="presParOf" srcId="{2A18D595-15AF-483F-BB04-4838706C1DC7}" destId="{21A680DB-EDC0-49DA-BA7D-273B01E4A862}" srcOrd="0" destOrd="0" presId="urn:microsoft.com/office/officeart/2008/layout/HorizontalMultiLevelHierarchy"/>
    <dgm:cxn modelId="{F47627AC-2696-4C78-BE44-A7C1A9E33272}" type="presParOf" srcId="{21A680DB-EDC0-49DA-BA7D-273B01E4A862}" destId="{E70CE6C7-C4C5-4FDF-BAAA-39361B67BC60}" srcOrd="0" destOrd="0" presId="urn:microsoft.com/office/officeart/2008/layout/HorizontalMultiLevelHierarchy"/>
    <dgm:cxn modelId="{018D32A4-2EF1-4D83-B5B8-9A855ED088BF}" type="presParOf" srcId="{2A18D595-15AF-483F-BB04-4838706C1DC7}" destId="{9F6EC510-90C1-4336-8FCA-914261A9C35C}" srcOrd="1" destOrd="0" presId="urn:microsoft.com/office/officeart/2008/layout/HorizontalMultiLevelHierarchy"/>
    <dgm:cxn modelId="{9D10B649-02F5-4E5F-96EE-DDB2E6706558}" type="presParOf" srcId="{9F6EC510-90C1-4336-8FCA-914261A9C35C}" destId="{8B7C4E86-675D-4409-B143-A955B3FEE78B}" srcOrd="0" destOrd="0" presId="urn:microsoft.com/office/officeart/2008/layout/HorizontalMultiLevelHierarchy"/>
    <dgm:cxn modelId="{57E03F0B-D5E8-4B17-BCA6-86DF99D6313A}" type="presParOf" srcId="{9F6EC510-90C1-4336-8FCA-914261A9C35C}" destId="{8975A157-CDF3-43D9-81DE-57175C42BBE3}" srcOrd="1" destOrd="0" presId="urn:microsoft.com/office/officeart/2008/layout/HorizontalMultiLevelHierarchy"/>
    <dgm:cxn modelId="{7E640C08-0907-4325-8C36-7B7E9ED54CA6}" type="presParOf" srcId="{9AF05AD5-44A2-4A8F-84CF-54226B60A8B4}" destId="{083BE844-5DCF-4B57-8A50-3230C75300CD}" srcOrd="2" destOrd="0" presId="urn:microsoft.com/office/officeart/2008/layout/HorizontalMultiLevelHierarchy"/>
    <dgm:cxn modelId="{E7B038CD-9A2E-4580-96DA-200BD5C738B0}" type="presParOf" srcId="{083BE844-5DCF-4B57-8A50-3230C75300CD}" destId="{574111E1-5F69-4504-973F-03D3138A4E41}" srcOrd="0" destOrd="0" presId="urn:microsoft.com/office/officeart/2008/layout/HorizontalMultiLevelHierarchy"/>
    <dgm:cxn modelId="{45A38A18-2AE0-42E4-9EF7-259A6D0C1A0E}" type="presParOf" srcId="{9AF05AD5-44A2-4A8F-84CF-54226B60A8B4}" destId="{555F6EED-6DE1-402A-957E-F9D143C18771}" srcOrd="3" destOrd="0" presId="urn:microsoft.com/office/officeart/2008/layout/HorizontalMultiLevelHierarchy"/>
    <dgm:cxn modelId="{A2825E83-C122-4318-85B5-EDBBCDE042DD}" type="presParOf" srcId="{555F6EED-6DE1-402A-957E-F9D143C18771}" destId="{D56E6A52-3358-40EB-AF50-C568974BB72B}" srcOrd="0" destOrd="0" presId="urn:microsoft.com/office/officeart/2008/layout/HorizontalMultiLevelHierarchy"/>
    <dgm:cxn modelId="{48E4AB97-B06E-4419-AAB9-1FF30BD66530}" type="presParOf" srcId="{555F6EED-6DE1-402A-957E-F9D143C18771}" destId="{82322B39-B318-4616-9F72-F56EDB88F2EA}" srcOrd="1" destOrd="0" presId="urn:microsoft.com/office/officeart/2008/layout/HorizontalMultiLevelHierarchy"/>
    <dgm:cxn modelId="{338CE2CD-3C77-4F6C-94D4-15CF4A4864C3}" type="presParOf" srcId="{82322B39-B318-4616-9F72-F56EDB88F2EA}" destId="{4DDFA27F-324C-4890-930F-8EF36F3D42C0}" srcOrd="0" destOrd="0" presId="urn:microsoft.com/office/officeart/2008/layout/HorizontalMultiLevelHierarchy"/>
    <dgm:cxn modelId="{A07494DE-B7C3-45C7-B37E-19987BDD66AD}" type="presParOf" srcId="{4DDFA27F-324C-4890-930F-8EF36F3D42C0}" destId="{48B449EC-C142-4183-B233-564871BD60E2}" srcOrd="0" destOrd="0" presId="urn:microsoft.com/office/officeart/2008/layout/HorizontalMultiLevelHierarchy"/>
    <dgm:cxn modelId="{0D4488DA-10FC-4BD6-9E56-A77AAED6B60C}" type="presParOf" srcId="{82322B39-B318-4616-9F72-F56EDB88F2EA}" destId="{2A1D181D-13AF-4DE8-B705-D430F01A54B8}" srcOrd="1" destOrd="0" presId="urn:microsoft.com/office/officeart/2008/layout/HorizontalMultiLevelHierarchy"/>
    <dgm:cxn modelId="{356C6DCD-1F86-421D-8C92-45F81EB9D255}" type="presParOf" srcId="{2A1D181D-13AF-4DE8-B705-D430F01A54B8}" destId="{62EEAF7A-72B7-45E2-AABB-02A0B17DC70A}" srcOrd="0" destOrd="0" presId="urn:microsoft.com/office/officeart/2008/layout/HorizontalMultiLevelHierarchy"/>
    <dgm:cxn modelId="{41EF1975-AC80-4701-9594-E90CE88D507C}" type="presParOf" srcId="{2A1D181D-13AF-4DE8-B705-D430F01A54B8}" destId="{3FFCF6F8-1826-4094-8804-2432D55AD73C}" srcOrd="1" destOrd="0" presId="urn:microsoft.com/office/officeart/2008/layout/HorizontalMultiLevelHierarchy"/>
    <dgm:cxn modelId="{ADE41435-B227-4724-A6C3-48BA99568EFB}" type="presParOf" srcId="{3FFCF6F8-1826-4094-8804-2432D55AD73C}" destId="{EE8D9C36-C1F2-4E3B-864D-866B2113E0B0}" srcOrd="0" destOrd="0" presId="urn:microsoft.com/office/officeart/2008/layout/HorizontalMultiLevelHierarchy"/>
    <dgm:cxn modelId="{DF136D7E-84B9-4885-A651-2D6FBEAD3E48}" type="presParOf" srcId="{EE8D9C36-C1F2-4E3B-864D-866B2113E0B0}" destId="{873071A3-EF40-4EB3-9BFD-555F7CA75A84}" srcOrd="0" destOrd="0" presId="urn:microsoft.com/office/officeart/2008/layout/HorizontalMultiLevelHierarchy"/>
    <dgm:cxn modelId="{856F375A-B3E4-4891-AFFF-6A8DEF9D3728}" type="presParOf" srcId="{3FFCF6F8-1826-4094-8804-2432D55AD73C}" destId="{8B8C9E0F-6589-4EB7-A324-C0A9585CD988}" srcOrd="1" destOrd="0" presId="urn:microsoft.com/office/officeart/2008/layout/HorizontalMultiLevelHierarchy"/>
    <dgm:cxn modelId="{2CE0DC09-D528-4B37-B7FC-C5137B1BFCA0}" type="presParOf" srcId="{8B8C9E0F-6589-4EB7-A324-C0A9585CD988}" destId="{8CC00680-1990-482E-BC01-3B316AB85EB9}" srcOrd="0" destOrd="0" presId="urn:microsoft.com/office/officeart/2008/layout/HorizontalMultiLevelHierarchy"/>
    <dgm:cxn modelId="{56D17C60-5680-4DA4-B2CE-64BA87F5C07D}" type="presParOf" srcId="{8B8C9E0F-6589-4EB7-A324-C0A9585CD988}" destId="{9ED348D0-41E6-4600-AFF1-059CAB2B8CA4}" srcOrd="1" destOrd="0" presId="urn:microsoft.com/office/officeart/2008/layout/HorizontalMultiLevelHierarchy"/>
    <dgm:cxn modelId="{0148E276-5427-47B7-A453-F230C04EAC2A}" type="presParOf" srcId="{9AF05AD5-44A2-4A8F-84CF-54226B60A8B4}" destId="{37E2F4E8-C8ED-4C7D-8F3C-BE100BFFED2A}" srcOrd="4" destOrd="0" presId="urn:microsoft.com/office/officeart/2008/layout/HorizontalMultiLevelHierarchy"/>
    <dgm:cxn modelId="{97EDF12E-5C93-4C86-ABA9-B02453FB006E}" type="presParOf" srcId="{37E2F4E8-C8ED-4C7D-8F3C-BE100BFFED2A}" destId="{523F48CA-7557-4C46-AFE7-26120B414B32}" srcOrd="0" destOrd="0" presId="urn:microsoft.com/office/officeart/2008/layout/HorizontalMultiLevelHierarchy"/>
    <dgm:cxn modelId="{9B941D19-DF9D-48AB-AFF4-ECC534459B7F}" type="presParOf" srcId="{9AF05AD5-44A2-4A8F-84CF-54226B60A8B4}" destId="{5712D48F-6154-43E4-B33D-F04D09BB29FC}" srcOrd="5" destOrd="0" presId="urn:microsoft.com/office/officeart/2008/layout/HorizontalMultiLevelHierarchy"/>
    <dgm:cxn modelId="{2DA1FA0E-5130-4172-92BA-4F0D4451D486}" type="presParOf" srcId="{5712D48F-6154-43E4-B33D-F04D09BB29FC}" destId="{741E7902-C5E5-425E-A7A1-9240EC47122D}" srcOrd="0" destOrd="0" presId="urn:microsoft.com/office/officeart/2008/layout/HorizontalMultiLevelHierarchy"/>
    <dgm:cxn modelId="{5665D720-4A15-4C7B-8971-D74CA3FE0122}" type="presParOf" srcId="{5712D48F-6154-43E4-B33D-F04D09BB29FC}" destId="{82FAAB87-649B-4D55-A61C-B14454678D7F}" srcOrd="1" destOrd="0" presId="urn:microsoft.com/office/officeart/2008/layout/HorizontalMultiLevelHierarchy"/>
    <dgm:cxn modelId="{2EB7973B-3D78-4578-8D84-EBD512C6FFC0}" type="presParOf" srcId="{82FAAB87-649B-4D55-A61C-B14454678D7F}" destId="{CE0E6965-9E4A-40E2-BE70-35540E374EB4}" srcOrd="0" destOrd="0" presId="urn:microsoft.com/office/officeart/2008/layout/HorizontalMultiLevelHierarchy"/>
    <dgm:cxn modelId="{E1A2D1E3-FB13-4959-B2F7-231942E5BDC9}" type="presParOf" srcId="{CE0E6965-9E4A-40E2-BE70-35540E374EB4}" destId="{3CDE8CDE-8AF8-44DA-B46E-5829FC462613}" srcOrd="0" destOrd="0" presId="urn:microsoft.com/office/officeart/2008/layout/HorizontalMultiLevelHierarchy"/>
    <dgm:cxn modelId="{5C91EE52-93E1-40A7-A445-710538AE2C58}" type="presParOf" srcId="{82FAAB87-649B-4D55-A61C-B14454678D7F}" destId="{0BA26060-6E30-46E2-B8B7-13C5F609AE61}" srcOrd="1" destOrd="0" presId="urn:microsoft.com/office/officeart/2008/layout/HorizontalMultiLevelHierarchy"/>
    <dgm:cxn modelId="{79A4AFEC-CCDD-4035-9FC6-559C195F5AAE}" type="presParOf" srcId="{0BA26060-6E30-46E2-B8B7-13C5F609AE61}" destId="{8A77B7D5-9CB6-4531-97C7-5C74299E5158}" srcOrd="0" destOrd="0" presId="urn:microsoft.com/office/officeart/2008/layout/HorizontalMultiLevelHierarchy"/>
    <dgm:cxn modelId="{48BEE6E3-CE82-4A1E-A221-6422D51B3A66}" type="presParOf" srcId="{0BA26060-6E30-46E2-B8B7-13C5F609AE61}" destId="{C027EE5A-6118-4235-BB18-01D888E8CA68}" srcOrd="1" destOrd="0" presId="urn:microsoft.com/office/officeart/2008/layout/HorizontalMultiLevelHierarchy"/>
    <dgm:cxn modelId="{37868EE0-7865-4DD1-9801-BFC2D7B2453E}" type="presParOf" srcId="{C027EE5A-6118-4235-BB18-01D888E8CA68}" destId="{BD8874DC-CD7F-40D3-8F45-0000BBE27E71}" srcOrd="0" destOrd="0" presId="urn:microsoft.com/office/officeart/2008/layout/HorizontalMultiLevelHierarchy"/>
    <dgm:cxn modelId="{FB6C280A-3894-4ABD-BDAB-0DECD909DD71}" type="presParOf" srcId="{BD8874DC-CD7F-40D3-8F45-0000BBE27E71}" destId="{6F2BCF2F-7423-48FF-8C6C-C9C4B6F3BFD2}" srcOrd="0" destOrd="0" presId="urn:microsoft.com/office/officeart/2008/layout/HorizontalMultiLevelHierarchy"/>
    <dgm:cxn modelId="{D6D54CB7-1200-452D-866C-A5368296CED2}" type="presParOf" srcId="{C027EE5A-6118-4235-BB18-01D888E8CA68}" destId="{E75B16D2-88DC-46AC-9CFF-121B005C0DE9}" srcOrd="1" destOrd="0" presId="urn:microsoft.com/office/officeart/2008/layout/HorizontalMultiLevelHierarchy"/>
    <dgm:cxn modelId="{6A9933F3-1881-4BA7-8ACC-DC081FD5651C}" type="presParOf" srcId="{E75B16D2-88DC-46AC-9CFF-121B005C0DE9}" destId="{5D9EAA2F-3326-41E4-83F7-1615B2DF6034}" srcOrd="0" destOrd="0" presId="urn:microsoft.com/office/officeart/2008/layout/HorizontalMultiLevelHierarchy"/>
    <dgm:cxn modelId="{3CE96475-86D2-4CEE-AD1A-4E53A7D6C5ED}" type="presParOf" srcId="{E75B16D2-88DC-46AC-9CFF-121B005C0DE9}" destId="{866A5C9B-6011-4818-8222-CB3749BA987D}" srcOrd="1" destOrd="0" presId="urn:microsoft.com/office/officeart/2008/layout/HorizontalMultiLevelHierarchy"/>
    <dgm:cxn modelId="{83B96C64-792C-4A6C-B962-E583B306FC78}" type="presParOf" srcId="{9AF05AD5-44A2-4A8F-84CF-54226B60A8B4}" destId="{F886C4B2-0342-4EAA-8FCE-594075757189}" srcOrd="6" destOrd="0" presId="urn:microsoft.com/office/officeart/2008/layout/HorizontalMultiLevelHierarchy"/>
    <dgm:cxn modelId="{F2459114-B32E-4158-A0E9-61F4838C2625}" type="presParOf" srcId="{F886C4B2-0342-4EAA-8FCE-594075757189}" destId="{ED5F9E8E-5280-40B1-A88E-3709F3263A59}" srcOrd="0" destOrd="0" presId="urn:microsoft.com/office/officeart/2008/layout/HorizontalMultiLevelHierarchy"/>
    <dgm:cxn modelId="{61DC668B-2149-49B3-AFC7-ACFE38482EF5}" type="presParOf" srcId="{9AF05AD5-44A2-4A8F-84CF-54226B60A8B4}" destId="{F804A26D-BF53-4B29-89F0-96BE191C24A0}" srcOrd="7" destOrd="0" presId="urn:microsoft.com/office/officeart/2008/layout/HorizontalMultiLevelHierarchy"/>
    <dgm:cxn modelId="{2A02C7E0-789E-4EB7-8569-AFE9987DE97E}" type="presParOf" srcId="{F804A26D-BF53-4B29-89F0-96BE191C24A0}" destId="{15773DFF-24E5-4773-879F-F7086D6ED9B3}" srcOrd="0" destOrd="0" presId="urn:microsoft.com/office/officeart/2008/layout/HorizontalMultiLevelHierarchy"/>
    <dgm:cxn modelId="{4AAC8FDA-D9F0-49C1-9D10-A7389092A76D}" type="presParOf" srcId="{F804A26D-BF53-4B29-89F0-96BE191C24A0}" destId="{F220DC61-BB4F-48D1-86BB-4B47B472D3EF}" srcOrd="1" destOrd="0" presId="urn:microsoft.com/office/officeart/2008/layout/HorizontalMultiLevelHierarchy"/>
    <dgm:cxn modelId="{F9F264A5-F639-478C-9241-31192238FB82}" type="presParOf" srcId="{F220DC61-BB4F-48D1-86BB-4B47B472D3EF}" destId="{482A91EB-56AD-4A43-8F9A-B23702A262B1}" srcOrd="0" destOrd="0" presId="urn:microsoft.com/office/officeart/2008/layout/HorizontalMultiLevelHierarchy"/>
    <dgm:cxn modelId="{67D053D2-7DB6-4CFE-B58E-2740E11A6B01}" type="presParOf" srcId="{482A91EB-56AD-4A43-8F9A-B23702A262B1}" destId="{A42EFA80-63FE-4841-A59B-0F1747E03207}" srcOrd="0" destOrd="0" presId="urn:microsoft.com/office/officeart/2008/layout/HorizontalMultiLevelHierarchy"/>
    <dgm:cxn modelId="{1F81DEA1-AFB0-4D95-833F-3607882E83CA}" type="presParOf" srcId="{F220DC61-BB4F-48D1-86BB-4B47B472D3EF}" destId="{96E5EA3E-8B9C-45A4-ABAD-79361FA62BB6}" srcOrd="1" destOrd="0" presId="urn:microsoft.com/office/officeart/2008/layout/HorizontalMultiLevelHierarchy"/>
    <dgm:cxn modelId="{0D1BF183-A887-483A-8BC4-F2A8BBCE4A8C}" type="presParOf" srcId="{96E5EA3E-8B9C-45A4-ABAD-79361FA62BB6}" destId="{D29C2024-6B29-4DA5-BE3C-FAAF83A63443}" srcOrd="0" destOrd="0" presId="urn:microsoft.com/office/officeart/2008/layout/HorizontalMultiLevelHierarchy"/>
    <dgm:cxn modelId="{2A07BB26-221E-46CD-AF41-A2D902CB8D9F}" type="presParOf" srcId="{96E5EA3E-8B9C-45A4-ABAD-79361FA62BB6}" destId="{D2251635-E582-4F71-B8F9-7F81E7EA63F6}" srcOrd="1" destOrd="0" presId="urn:microsoft.com/office/officeart/2008/layout/HorizontalMultiLevelHierarchy"/>
    <dgm:cxn modelId="{5531EDB8-8DD3-4011-B420-A8D2F11FA7D4}" type="presParOf" srcId="{D2251635-E582-4F71-B8F9-7F81E7EA63F6}" destId="{3D30004A-EA60-429E-A65D-4F66D28FB7B1}" srcOrd="0" destOrd="0" presId="urn:microsoft.com/office/officeart/2008/layout/HorizontalMultiLevelHierarchy"/>
    <dgm:cxn modelId="{A23E6164-2106-4CCF-8913-9E0C27027195}" type="presParOf" srcId="{3D30004A-EA60-429E-A65D-4F66D28FB7B1}" destId="{61289AF3-D72D-489D-AEB2-265DB2A2AFAA}" srcOrd="0" destOrd="0" presId="urn:microsoft.com/office/officeart/2008/layout/HorizontalMultiLevelHierarchy"/>
    <dgm:cxn modelId="{800C18F1-92AD-4E49-8408-C59697D003FB}" type="presParOf" srcId="{D2251635-E582-4F71-B8F9-7F81E7EA63F6}" destId="{F8678D41-7414-4BE7-8179-6EBFF01A802B}" srcOrd="1" destOrd="0" presId="urn:microsoft.com/office/officeart/2008/layout/HorizontalMultiLevelHierarchy"/>
    <dgm:cxn modelId="{E03AB710-B9EF-42A3-B109-E1085B71FEEB}" type="presParOf" srcId="{F8678D41-7414-4BE7-8179-6EBFF01A802B}" destId="{59B9E62F-E252-4F2E-B308-91EF2B052CEE}" srcOrd="0" destOrd="0" presId="urn:microsoft.com/office/officeart/2008/layout/HorizontalMultiLevelHierarchy"/>
    <dgm:cxn modelId="{5EBEEDEC-5B79-4DB6-926B-CAE3F5D0CD7F}" type="presParOf" srcId="{F8678D41-7414-4BE7-8179-6EBFF01A802B}" destId="{3D431E70-7526-41D3-B7F6-CD2F24CABBC7}" srcOrd="1" destOrd="0" presId="urn:microsoft.com/office/officeart/2008/layout/HorizontalMultiLevelHierarchy"/>
    <dgm:cxn modelId="{60F3E8B0-5414-41A6-A004-153955C84BA6}" type="presParOf" srcId="{9AF05AD5-44A2-4A8F-84CF-54226B60A8B4}" destId="{96AADC29-739A-41B3-8AAB-ABBF560246E6}" srcOrd="8" destOrd="0" presId="urn:microsoft.com/office/officeart/2008/layout/HorizontalMultiLevelHierarchy"/>
    <dgm:cxn modelId="{02C6C373-C7DC-40A7-BEC6-A20257FD5339}" type="presParOf" srcId="{96AADC29-739A-41B3-8AAB-ABBF560246E6}" destId="{C391AF2D-5238-4B01-9842-8391AC75CE8B}" srcOrd="0" destOrd="0" presId="urn:microsoft.com/office/officeart/2008/layout/HorizontalMultiLevelHierarchy"/>
    <dgm:cxn modelId="{9B674411-67A6-4926-B11F-81ED2367F1FB}" type="presParOf" srcId="{9AF05AD5-44A2-4A8F-84CF-54226B60A8B4}" destId="{F1E3F65C-6AEF-4425-A90F-01C27A9F91AE}" srcOrd="9" destOrd="0" presId="urn:microsoft.com/office/officeart/2008/layout/HorizontalMultiLevelHierarchy"/>
    <dgm:cxn modelId="{5FD0D4FC-1DC4-4D19-949A-7D011FA83B02}" type="presParOf" srcId="{F1E3F65C-6AEF-4425-A90F-01C27A9F91AE}" destId="{2606682D-8A8D-4597-868F-24788D7F11B2}" srcOrd="0" destOrd="0" presId="urn:microsoft.com/office/officeart/2008/layout/HorizontalMultiLevelHierarchy"/>
    <dgm:cxn modelId="{5AB66CB8-0E3E-4B57-8D32-12ED30271A52}" type="presParOf" srcId="{F1E3F65C-6AEF-4425-A90F-01C27A9F91AE}" destId="{F76F49E4-B77B-4B12-9E66-799F9FD4AD00}" srcOrd="1" destOrd="0" presId="urn:microsoft.com/office/officeart/2008/layout/HorizontalMultiLevelHierarchy"/>
    <dgm:cxn modelId="{90E7D6AB-002F-4AE6-B084-EB750CED6CAD}" type="presParOf" srcId="{F76F49E4-B77B-4B12-9E66-799F9FD4AD00}" destId="{470AE806-C6FF-49A9-BD22-55683A499180}" srcOrd="0" destOrd="0" presId="urn:microsoft.com/office/officeart/2008/layout/HorizontalMultiLevelHierarchy"/>
    <dgm:cxn modelId="{FFA6D330-554C-469B-A69B-A9EF5FBDC7C4}" type="presParOf" srcId="{470AE806-C6FF-49A9-BD22-55683A499180}" destId="{04941FCD-2E7B-469C-A5BE-7336D4597122}" srcOrd="0" destOrd="0" presId="urn:microsoft.com/office/officeart/2008/layout/HorizontalMultiLevelHierarchy"/>
    <dgm:cxn modelId="{EFAC918F-EBFD-4976-B025-27F1739B1DBB}" type="presParOf" srcId="{F76F49E4-B77B-4B12-9E66-799F9FD4AD00}" destId="{F4EE15AA-236D-4594-A5D5-126C19145730}" srcOrd="1" destOrd="0" presId="urn:microsoft.com/office/officeart/2008/layout/HorizontalMultiLevelHierarchy"/>
    <dgm:cxn modelId="{F52135DA-A409-4CDC-8F54-0A9AD396DA2E}" type="presParOf" srcId="{F4EE15AA-236D-4594-A5D5-126C19145730}" destId="{6EA3D164-DD1E-474C-91DD-F030E4E0431E}" srcOrd="0" destOrd="0" presId="urn:microsoft.com/office/officeart/2008/layout/HorizontalMultiLevelHierarchy"/>
    <dgm:cxn modelId="{00E2529D-6E42-4508-8616-684A86318377}" type="presParOf" srcId="{F4EE15AA-236D-4594-A5D5-126C19145730}" destId="{A0A5471D-2C16-4ED2-8E41-6B60D5AF4B77}" srcOrd="1" destOrd="0" presId="urn:microsoft.com/office/officeart/2008/layout/HorizontalMultiLevelHierarchy"/>
    <dgm:cxn modelId="{E851BC09-5BCE-4E5D-AAFD-896536EF2563}" type="presParOf" srcId="{A0A5471D-2C16-4ED2-8E41-6B60D5AF4B77}" destId="{3C39576A-3891-499B-8843-75768CA3E178}" srcOrd="0" destOrd="0" presId="urn:microsoft.com/office/officeart/2008/layout/HorizontalMultiLevelHierarchy"/>
    <dgm:cxn modelId="{435337EC-4425-474B-9848-CE002E85817C}" type="presParOf" srcId="{3C39576A-3891-499B-8843-75768CA3E178}" destId="{A96578DB-3078-459A-818E-70284713D715}" srcOrd="0" destOrd="0" presId="urn:microsoft.com/office/officeart/2008/layout/HorizontalMultiLevelHierarchy"/>
    <dgm:cxn modelId="{6DB5FE08-41B9-4036-9CED-5406EB7B080A}" type="presParOf" srcId="{A0A5471D-2C16-4ED2-8E41-6B60D5AF4B77}" destId="{E90EB97B-47B0-4E73-82EB-7AA6A3B1F2F3}" srcOrd="1" destOrd="0" presId="urn:microsoft.com/office/officeart/2008/layout/HorizontalMultiLevelHierarchy"/>
    <dgm:cxn modelId="{3A3F4000-E46F-46EA-808E-8386034D53F5}" type="presParOf" srcId="{E90EB97B-47B0-4E73-82EB-7AA6A3B1F2F3}" destId="{3B41ADBE-0697-4E29-A8AC-C1C993C217C8}" srcOrd="0" destOrd="0" presId="urn:microsoft.com/office/officeart/2008/layout/HorizontalMultiLevelHierarchy"/>
    <dgm:cxn modelId="{12558F29-C70D-475F-8117-24BDFDF257F8}" type="presParOf" srcId="{E90EB97B-47B0-4E73-82EB-7AA6A3B1F2F3}" destId="{E1028FE2-8C7C-4C69-BE00-DB6D90364AC1}" srcOrd="1" destOrd="0" presId="urn:microsoft.com/office/officeart/2008/layout/HorizontalMultiLevelHierarchy"/>
    <dgm:cxn modelId="{C0F4B5C8-9306-4D73-A887-87C4461F94A0}" type="presParOf" srcId="{9AF05AD5-44A2-4A8F-84CF-54226B60A8B4}" destId="{F7CA270F-7464-4963-926E-98DFDA1FF543}" srcOrd="10" destOrd="0" presId="urn:microsoft.com/office/officeart/2008/layout/HorizontalMultiLevelHierarchy"/>
    <dgm:cxn modelId="{E86050BF-CDDA-456D-8284-BFAD226FCC2B}" type="presParOf" srcId="{F7CA270F-7464-4963-926E-98DFDA1FF543}" destId="{5544F697-63BD-4E80-ABF0-17F6CD36E55D}" srcOrd="0" destOrd="0" presId="urn:microsoft.com/office/officeart/2008/layout/HorizontalMultiLevelHierarchy"/>
    <dgm:cxn modelId="{09CBBF59-4322-4172-A8AB-64F54B39007F}" type="presParOf" srcId="{9AF05AD5-44A2-4A8F-84CF-54226B60A8B4}" destId="{ABC4A7BF-34DB-4625-937B-749399D904C2}" srcOrd="11" destOrd="0" presId="urn:microsoft.com/office/officeart/2008/layout/HorizontalMultiLevelHierarchy"/>
    <dgm:cxn modelId="{3AC6DDC9-C12D-42CB-A958-5D67535105E2}" type="presParOf" srcId="{ABC4A7BF-34DB-4625-937B-749399D904C2}" destId="{0B0FCAB2-AAB0-481F-A65D-09CE2A20FBB8}" srcOrd="0" destOrd="0" presId="urn:microsoft.com/office/officeart/2008/layout/HorizontalMultiLevelHierarchy"/>
    <dgm:cxn modelId="{BB427A55-3F0F-4CFC-B082-3C648DD2C243}" type="presParOf" srcId="{ABC4A7BF-34DB-4625-937B-749399D904C2}" destId="{5FC59E3E-CBC4-4C79-A823-EC25AA9043E8}" srcOrd="1" destOrd="0" presId="urn:microsoft.com/office/officeart/2008/layout/HorizontalMultiLevelHierarchy"/>
    <dgm:cxn modelId="{2C6A3146-EB6E-4B33-87F2-8C2FF7A0A019}" type="presParOf" srcId="{5FC59E3E-CBC4-4C79-A823-EC25AA9043E8}" destId="{55DFC702-B3DD-4A16-BA49-C2825E401271}" srcOrd="0" destOrd="0" presId="urn:microsoft.com/office/officeart/2008/layout/HorizontalMultiLevelHierarchy"/>
    <dgm:cxn modelId="{96519C6B-F5CD-4FF6-8EE8-7A031DA2876A}" type="presParOf" srcId="{55DFC702-B3DD-4A16-BA49-C2825E401271}" destId="{A9B85983-BE30-4451-B072-AB4FB3ADE654}" srcOrd="0" destOrd="0" presId="urn:microsoft.com/office/officeart/2008/layout/HorizontalMultiLevelHierarchy"/>
    <dgm:cxn modelId="{8BD1209C-B09E-4FA7-8F74-BDCBBCA9AE7A}" type="presParOf" srcId="{5FC59E3E-CBC4-4C79-A823-EC25AA9043E8}" destId="{9BD00CE7-6BCB-4381-A1AB-C973083B588A}" srcOrd="1" destOrd="0" presId="urn:microsoft.com/office/officeart/2008/layout/HorizontalMultiLevelHierarchy"/>
    <dgm:cxn modelId="{1448BD66-598E-4DFC-AA9C-A392117662E4}" type="presParOf" srcId="{9BD00CE7-6BCB-4381-A1AB-C973083B588A}" destId="{B95965FA-5231-4F63-90E1-C7D3CEEF6937}" srcOrd="0" destOrd="0" presId="urn:microsoft.com/office/officeart/2008/layout/HorizontalMultiLevelHierarchy"/>
    <dgm:cxn modelId="{89D02A2B-6651-41A4-A4BB-B6FB302D5547}" type="presParOf" srcId="{9BD00CE7-6BCB-4381-A1AB-C973083B588A}" destId="{36493592-8CDF-4AA2-991D-14101129C152}" srcOrd="1" destOrd="0" presId="urn:microsoft.com/office/officeart/2008/layout/HorizontalMultiLevelHierarchy"/>
    <dgm:cxn modelId="{9CF2B729-60C0-4551-8895-89602A239C66}" type="presParOf" srcId="{36493592-8CDF-4AA2-991D-14101129C152}" destId="{739FA647-042B-47B2-992F-FC8C4EC9AD80}" srcOrd="0" destOrd="0" presId="urn:microsoft.com/office/officeart/2008/layout/HorizontalMultiLevelHierarchy"/>
    <dgm:cxn modelId="{43F0DE3C-08A7-46F7-8833-E042AB229F4D}" type="presParOf" srcId="{739FA647-042B-47B2-992F-FC8C4EC9AD80}" destId="{DE0F66EB-E594-42B4-A3ED-F5C4CCA0F8BE}" srcOrd="0" destOrd="0" presId="urn:microsoft.com/office/officeart/2008/layout/HorizontalMultiLevelHierarchy"/>
    <dgm:cxn modelId="{1B5AEEBA-E2B1-4D44-8C45-76ACC92A7CD7}" type="presParOf" srcId="{36493592-8CDF-4AA2-991D-14101129C152}" destId="{291861C2-B600-43B4-80C5-8E1924C2DA8F}" srcOrd="1" destOrd="0" presId="urn:microsoft.com/office/officeart/2008/layout/HorizontalMultiLevelHierarchy"/>
    <dgm:cxn modelId="{368895CF-D818-4DA4-89B1-A928F1F51837}" type="presParOf" srcId="{291861C2-B600-43B4-80C5-8E1924C2DA8F}" destId="{A012DFE2-57F9-432F-B2B8-B85F17C863DF}" srcOrd="0" destOrd="0" presId="urn:microsoft.com/office/officeart/2008/layout/HorizontalMultiLevelHierarchy"/>
    <dgm:cxn modelId="{73A80C1F-0FB2-444F-8C41-975038E6BA9F}" type="presParOf" srcId="{291861C2-B600-43B4-80C5-8E1924C2DA8F}" destId="{7EB788A4-A1ED-40A3-8AD1-B6D8AAC4C956}" srcOrd="1" destOrd="0" presId="urn:microsoft.com/office/officeart/2008/layout/HorizontalMultiLevelHierarchy"/>
    <dgm:cxn modelId="{3C1621FE-F2AD-4CEF-8390-E4333C80F8E7}" type="presParOf" srcId="{59270961-6E30-49D7-80D4-36C96B83F84A}" destId="{F4400B51-E09C-4491-B8CF-5A9D47546290}" srcOrd="2" destOrd="0" presId="urn:microsoft.com/office/officeart/2008/layout/HorizontalMultiLevelHierarchy"/>
    <dgm:cxn modelId="{5E14FBDD-AAFB-4988-BABF-5EFB9823FED1}" type="presParOf" srcId="{F4400B51-E09C-4491-B8CF-5A9D47546290}" destId="{C020EE69-A712-4D56-ABF2-A16C53878543}" srcOrd="0" destOrd="0" presId="urn:microsoft.com/office/officeart/2008/layout/HorizontalMultiLevelHierarchy"/>
    <dgm:cxn modelId="{C0E58834-9940-4C94-A659-193BA2FF5F69}" type="presParOf" srcId="{59270961-6E30-49D7-80D4-36C96B83F84A}" destId="{D889EDC1-CAD8-483A-896E-E8999C823252}" srcOrd="3" destOrd="0" presId="urn:microsoft.com/office/officeart/2008/layout/HorizontalMultiLevelHierarchy"/>
    <dgm:cxn modelId="{CE2D74B1-1513-4F77-AB97-0DCC5F9FD7CD}" type="presParOf" srcId="{D889EDC1-CAD8-483A-896E-E8999C823252}" destId="{41FDCF98-8268-45E1-9DC2-26E2AEAF0C32}" srcOrd="0" destOrd="0" presId="urn:microsoft.com/office/officeart/2008/layout/HorizontalMultiLevelHierarchy"/>
    <dgm:cxn modelId="{7CB7F03B-2E60-4B39-BB7A-960C87D26ECA}" type="presParOf" srcId="{D889EDC1-CAD8-483A-896E-E8999C823252}" destId="{77E0C932-69D1-4265-8963-576A1F58C9C5}" srcOrd="1" destOrd="0" presId="urn:microsoft.com/office/officeart/2008/layout/HorizontalMultiLevelHierarchy"/>
    <dgm:cxn modelId="{C921B915-E819-400F-9DC7-B05AC5872ED3}" type="presParOf" srcId="{77E0C932-69D1-4265-8963-576A1F58C9C5}" destId="{94B19E1D-72B9-4143-8C9F-D2190AA43C98}" srcOrd="0" destOrd="0" presId="urn:microsoft.com/office/officeart/2008/layout/HorizontalMultiLevelHierarchy"/>
    <dgm:cxn modelId="{626F7D61-7DF2-4FBD-80D0-82B0A8F50C17}" type="presParOf" srcId="{94B19E1D-72B9-4143-8C9F-D2190AA43C98}" destId="{B0CEB617-AD4F-432D-B2E6-B05E462162FE}" srcOrd="0" destOrd="0" presId="urn:microsoft.com/office/officeart/2008/layout/HorizontalMultiLevelHierarchy"/>
    <dgm:cxn modelId="{A34C4959-3254-4382-B080-E7ABD63B8FB8}" type="presParOf" srcId="{77E0C932-69D1-4265-8963-576A1F58C9C5}" destId="{DA1E9B4D-674C-42D0-A50E-475725BF0761}" srcOrd="1" destOrd="0" presId="urn:microsoft.com/office/officeart/2008/layout/HorizontalMultiLevelHierarchy"/>
    <dgm:cxn modelId="{69F90A10-598A-46FC-8EFC-970E747BA56D}" type="presParOf" srcId="{DA1E9B4D-674C-42D0-A50E-475725BF0761}" destId="{A8690E9D-5C2B-4AAF-B3D5-3F19212D9099}" srcOrd="0" destOrd="0" presId="urn:microsoft.com/office/officeart/2008/layout/HorizontalMultiLevelHierarchy"/>
    <dgm:cxn modelId="{51D873D3-3F3F-42BF-90FE-C2839DB94A87}" type="presParOf" srcId="{DA1E9B4D-674C-42D0-A50E-475725BF0761}" destId="{DAD98797-1974-4C2F-A7F1-10334453EBCF}" srcOrd="1" destOrd="0" presId="urn:microsoft.com/office/officeart/2008/layout/HorizontalMultiLevelHierarchy"/>
    <dgm:cxn modelId="{0C626B13-FAFF-46D5-925C-BA67C92F4912}" type="presParOf" srcId="{DAD98797-1974-4C2F-A7F1-10334453EBCF}" destId="{B4A55CF5-38A6-42C4-87E1-CBD88E98707C}" srcOrd="0" destOrd="0" presId="urn:microsoft.com/office/officeart/2008/layout/HorizontalMultiLevelHierarchy"/>
    <dgm:cxn modelId="{CF8A73F0-13B3-4A5D-A1E6-6A8157C9E37E}" type="presParOf" srcId="{B4A55CF5-38A6-42C4-87E1-CBD88E98707C}" destId="{4B44D0ED-6612-467F-8F24-F0CA7E0AD1D2}" srcOrd="0" destOrd="0" presId="urn:microsoft.com/office/officeart/2008/layout/HorizontalMultiLevelHierarchy"/>
    <dgm:cxn modelId="{085F405C-318F-490F-B8CA-84B386C73B84}" type="presParOf" srcId="{DAD98797-1974-4C2F-A7F1-10334453EBCF}" destId="{2D88629A-D546-43D1-B066-707F11DCF4A2}" srcOrd="1" destOrd="0" presId="urn:microsoft.com/office/officeart/2008/layout/HorizontalMultiLevelHierarchy"/>
    <dgm:cxn modelId="{2ADD2FBF-69B3-4D9A-B93E-CB02A7F6E8ED}" type="presParOf" srcId="{2D88629A-D546-43D1-B066-707F11DCF4A2}" destId="{82F021F5-F19A-4383-BA3D-91D84F19200A}" srcOrd="0" destOrd="0" presId="urn:microsoft.com/office/officeart/2008/layout/HorizontalMultiLevelHierarchy"/>
    <dgm:cxn modelId="{9BF8AC39-EEC0-4116-A2A2-1B927F084FDA}" type="presParOf" srcId="{2D88629A-D546-43D1-B066-707F11DCF4A2}" destId="{479A9D25-6967-442B-8A0C-9DF4D3F0885B}" srcOrd="1" destOrd="0" presId="urn:microsoft.com/office/officeart/2008/layout/HorizontalMultiLevelHierarchy"/>
    <dgm:cxn modelId="{7BC1D4A5-2BDD-42BC-A2A2-64B73AF1C78B}" type="presParOf" srcId="{479A9D25-6967-442B-8A0C-9DF4D3F0885B}" destId="{3DDE2A43-A99A-4D8A-844D-B319F80A7AC5}" srcOrd="0" destOrd="0" presId="urn:microsoft.com/office/officeart/2008/layout/HorizontalMultiLevelHierarchy"/>
    <dgm:cxn modelId="{B672FDB2-F340-46D1-88B5-96326A595335}" type="presParOf" srcId="{3DDE2A43-A99A-4D8A-844D-B319F80A7AC5}" destId="{E612323B-E605-43D5-914F-106BC15E55A4}" srcOrd="0" destOrd="0" presId="urn:microsoft.com/office/officeart/2008/layout/HorizontalMultiLevelHierarchy"/>
    <dgm:cxn modelId="{5C8E56A4-32D1-4A80-8EAC-8E50A5A4DBC3}" type="presParOf" srcId="{479A9D25-6967-442B-8A0C-9DF4D3F0885B}" destId="{ACE3C91F-BF7E-4045-94EB-C392060A77D1}" srcOrd="1" destOrd="0" presId="urn:microsoft.com/office/officeart/2008/layout/HorizontalMultiLevelHierarchy"/>
    <dgm:cxn modelId="{A0025C47-CADF-44FB-9A89-2920CC16276C}" type="presParOf" srcId="{ACE3C91F-BF7E-4045-94EB-C392060A77D1}" destId="{D96DFE6C-3D54-431D-A64C-B11156D19E5D}" srcOrd="0" destOrd="0" presId="urn:microsoft.com/office/officeart/2008/layout/HorizontalMultiLevelHierarchy"/>
    <dgm:cxn modelId="{9EFFF699-1D03-4FED-8BFD-D37C2D795003}" type="presParOf" srcId="{ACE3C91F-BF7E-4045-94EB-C392060A77D1}" destId="{CAEECDF6-801F-4F69-AE77-CD5CDE296E51}" srcOrd="1" destOrd="0" presId="urn:microsoft.com/office/officeart/2008/layout/HorizontalMultiLevelHierarchy"/>
    <dgm:cxn modelId="{E0BAE38F-0273-484E-8755-6A1929E2511B}" type="presParOf" srcId="{77E0C932-69D1-4265-8963-576A1F58C9C5}" destId="{3FEC0B28-2F09-4CB0-B525-967BAC8CEEC9}" srcOrd="2" destOrd="0" presId="urn:microsoft.com/office/officeart/2008/layout/HorizontalMultiLevelHierarchy"/>
    <dgm:cxn modelId="{9CB8046E-2DB8-4163-8B75-5C730E110A5A}" type="presParOf" srcId="{3FEC0B28-2F09-4CB0-B525-967BAC8CEEC9}" destId="{5EA387BF-7B50-4B89-9360-F1AD20C61865}" srcOrd="0" destOrd="0" presId="urn:microsoft.com/office/officeart/2008/layout/HorizontalMultiLevelHierarchy"/>
    <dgm:cxn modelId="{D6064FD2-2E44-40CA-9270-B155D74E58F4}" type="presParOf" srcId="{77E0C932-69D1-4265-8963-576A1F58C9C5}" destId="{11E4089D-C6D9-4D4E-BD9F-E127EE8FFA00}" srcOrd="3" destOrd="0" presId="urn:microsoft.com/office/officeart/2008/layout/HorizontalMultiLevelHierarchy"/>
    <dgm:cxn modelId="{702057F0-AC75-4D5C-991D-011459094525}" type="presParOf" srcId="{11E4089D-C6D9-4D4E-BD9F-E127EE8FFA00}" destId="{43E68E6D-8CAE-46CB-BF66-29DEEFA26EB9}" srcOrd="0" destOrd="0" presId="urn:microsoft.com/office/officeart/2008/layout/HorizontalMultiLevelHierarchy"/>
    <dgm:cxn modelId="{350E70D5-85C8-42CA-8316-CA4A5E69E39A}" type="presParOf" srcId="{11E4089D-C6D9-4D4E-BD9F-E127EE8FFA00}" destId="{E9DA36B0-1018-4311-BC8E-C36041E4FD37}" srcOrd="1" destOrd="0" presId="urn:microsoft.com/office/officeart/2008/layout/HorizontalMultiLevelHierarchy"/>
    <dgm:cxn modelId="{81D5D93D-23F5-4AB2-80C9-2BB40B8C795C}" type="presParOf" srcId="{E9DA36B0-1018-4311-BC8E-C36041E4FD37}" destId="{BD6A4364-2FE5-4F27-8471-8A06DE5F8D23}" srcOrd="0" destOrd="0" presId="urn:microsoft.com/office/officeart/2008/layout/HorizontalMultiLevelHierarchy"/>
    <dgm:cxn modelId="{D1BA7FD8-4551-4B2B-9EF6-3B7CD3FF32C3}" type="presParOf" srcId="{BD6A4364-2FE5-4F27-8471-8A06DE5F8D23}" destId="{4114E28D-B36C-4600-BFB9-55D72E511EDD}" srcOrd="0" destOrd="0" presId="urn:microsoft.com/office/officeart/2008/layout/HorizontalMultiLevelHierarchy"/>
    <dgm:cxn modelId="{A1508062-5FFC-40BF-9DDB-3F734B4E00A9}" type="presParOf" srcId="{E9DA36B0-1018-4311-BC8E-C36041E4FD37}" destId="{19977772-5E45-431F-BDAF-7126B9371628}" srcOrd="1" destOrd="0" presId="urn:microsoft.com/office/officeart/2008/layout/HorizontalMultiLevelHierarchy"/>
    <dgm:cxn modelId="{303B96F0-72D4-488F-B4AD-8E258166D2FC}" type="presParOf" srcId="{19977772-5E45-431F-BDAF-7126B9371628}" destId="{66472E54-4E37-45F0-BB51-2AB2370A97A7}" srcOrd="0" destOrd="0" presId="urn:microsoft.com/office/officeart/2008/layout/HorizontalMultiLevelHierarchy"/>
    <dgm:cxn modelId="{F568DA3B-2887-4C18-88D3-0D23E55C9451}" type="presParOf" srcId="{19977772-5E45-431F-BDAF-7126B9371628}" destId="{76C8D322-81A3-4BDF-BD8B-B8E4E2E8C971}" srcOrd="1" destOrd="0" presId="urn:microsoft.com/office/officeart/2008/layout/HorizontalMultiLevelHierarchy"/>
    <dgm:cxn modelId="{2CA30F91-CDF9-42AF-90DC-A05C0B2E30BD}" type="presParOf" srcId="{76C8D322-81A3-4BDF-BD8B-B8E4E2E8C971}" destId="{10CE463C-E2A3-4BEB-9945-B012DC697F91}" srcOrd="0" destOrd="0" presId="urn:microsoft.com/office/officeart/2008/layout/HorizontalMultiLevelHierarchy"/>
    <dgm:cxn modelId="{DB2D7AE3-5E59-47B8-A6FF-681C1C86730E}" type="presParOf" srcId="{10CE463C-E2A3-4BEB-9945-B012DC697F91}" destId="{4BFFEDA5-AE9D-46F9-A413-A9266C5138A7}" srcOrd="0" destOrd="0" presId="urn:microsoft.com/office/officeart/2008/layout/HorizontalMultiLevelHierarchy"/>
    <dgm:cxn modelId="{0FD5C65E-5BD7-431E-A369-45F9379C3DFC}" type="presParOf" srcId="{76C8D322-81A3-4BDF-BD8B-B8E4E2E8C971}" destId="{EC45CCDE-8B3B-4C57-907A-C8FD70EEE03A}" srcOrd="1" destOrd="0" presId="urn:microsoft.com/office/officeart/2008/layout/HorizontalMultiLevelHierarchy"/>
    <dgm:cxn modelId="{8ED758E0-CB41-402C-B7EB-906E827E8EEC}" type="presParOf" srcId="{EC45CCDE-8B3B-4C57-907A-C8FD70EEE03A}" destId="{1EEE37D4-5274-4093-99FC-2456CF98E4B6}" srcOrd="0" destOrd="0" presId="urn:microsoft.com/office/officeart/2008/layout/HorizontalMultiLevelHierarchy"/>
    <dgm:cxn modelId="{4039812A-7ADB-45D9-914C-BFDDB3881244}" type="presParOf" srcId="{EC45CCDE-8B3B-4C57-907A-C8FD70EEE03A}" destId="{C0FE0683-AF77-44DA-9B7D-C5F7B39A69F9}" srcOrd="1" destOrd="0" presId="urn:microsoft.com/office/officeart/2008/layout/HorizontalMultiLevelHierarchy"/>
    <dgm:cxn modelId="{AA671D56-12F5-4E59-9AD1-E8559CCF1BC0}" type="presParOf" srcId="{59270961-6E30-49D7-80D4-36C96B83F84A}" destId="{446CDDFE-9DC3-467E-92A8-6D517A505720}" srcOrd="4" destOrd="0" presId="urn:microsoft.com/office/officeart/2008/layout/HorizontalMultiLevelHierarchy"/>
    <dgm:cxn modelId="{0035974A-51A6-4F84-A1C0-49B6B4D2724E}" type="presParOf" srcId="{446CDDFE-9DC3-467E-92A8-6D517A505720}" destId="{55AD06C7-1D80-4629-80E8-D9D9E57C115E}" srcOrd="0" destOrd="0" presId="urn:microsoft.com/office/officeart/2008/layout/HorizontalMultiLevelHierarchy"/>
    <dgm:cxn modelId="{902B357E-B528-4A7A-AEF8-19291E5A29C1}" type="presParOf" srcId="{59270961-6E30-49D7-80D4-36C96B83F84A}" destId="{B921DA0A-F95B-4E1B-9EBD-AC6222C290FE}" srcOrd="5" destOrd="0" presId="urn:microsoft.com/office/officeart/2008/layout/HorizontalMultiLevelHierarchy"/>
    <dgm:cxn modelId="{EDE86C04-6C18-402A-9755-6BDBCD7E2AF5}" type="presParOf" srcId="{B921DA0A-F95B-4E1B-9EBD-AC6222C290FE}" destId="{62C80F06-328D-4744-BB61-566F7AA4C815}" srcOrd="0" destOrd="0" presId="urn:microsoft.com/office/officeart/2008/layout/HorizontalMultiLevelHierarchy"/>
    <dgm:cxn modelId="{D71ED017-4164-419F-85BA-A5AD56030321}" type="presParOf" srcId="{B921DA0A-F95B-4E1B-9EBD-AC6222C290FE}" destId="{C5FF4B7C-B07F-49E9-A0C9-C3CED5D1F0FF}" srcOrd="1" destOrd="0" presId="urn:microsoft.com/office/officeart/2008/layout/HorizontalMultiLevelHierarchy"/>
    <dgm:cxn modelId="{3D00F0FC-2AFE-4120-83C8-9CD7DDADDFF1}" type="presParOf" srcId="{C5FF4B7C-B07F-49E9-A0C9-C3CED5D1F0FF}" destId="{734D5DF8-E0A7-473D-A31F-31A800B8B3BF}" srcOrd="0" destOrd="0" presId="urn:microsoft.com/office/officeart/2008/layout/HorizontalMultiLevelHierarchy"/>
    <dgm:cxn modelId="{CF00779C-925D-4D87-BE8C-92B097694696}" type="presParOf" srcId="{734D5DF8-E0A7-473D-A31F-31A800B8B3BF}" destId="{164301D7-16E4-4C33-9E65-72B5DAFEB9AD}" srcOrd="0" destOrd="0" presId="urn:microsoft.com/office/officeart/2008/layout/HorizontalMultiLevelHierarchy"/>
    <dgm:cxn modelId="{A066C507-CFB6-4367-B699-280B5609494D}" type="presParOf" srcId="{C5FF4B7C-B07F-49E9-A0C9-C3CED5D1F0FF}" destId="{94115DC7-1DED-4818-92DD-7BC9518410BA}" srcOrd="1" destOrd="0" presId="urn:microsoft.com/office/officeart/2008/layout/HorizontalMultiLevelHierarchy"/>
    <dgm:cxn modelId="{EDBD904A-B706-404B-A314-BAC48DDEBBD4}" type="presParOf" srcId="{94115DC7-1DED-4818-92DD-7BC9518410BA}" destId="{9C614751-AB55-4AAD-80E7-58D8A7C7A8B2}" srcOrd="0" destOrd="0" presId="urn:microsoft.com/office/officeart/2008/layout/HorizontalMultiLevelHierarchy"/>
    <dgm:cxn modelId="{E945F741-7553-469D-A99C-8905D5AD0597}" type="presParOf" srcId="{94115DC7-1DED-4818-92DD-7BC9518410BA}" destId="{030516CC-963E-4345-895A-761F727DDC5B}" srcOrd="1" destOrd="0" presId="urn:microsoft.com/office/officeart/2008/layout/HorizontalMultiLevelHierarchy"/>
    <dgm:cxn modelId="{45974461-3D9E-4A04-A99B-B6B7C7A16547}" type="presParOf" srcId="{030516CC-963E-4345-895A-761F727DDC5B}" destId="{DED919A9-4D78-4D40-B990-89AD56B5AD46}" srcOrd="0" destOrd="0" presId="urn:microsoft.com/office/officeart/2008/layout/HorizontalMultiLevelHierarchy"/>
    <dgm:cxn modelId="{71CC60CF-D9B1-4752-8C7B-652C4C40A329}" type="presParOf" srcId="{DED919A9-4D78-4D40-B990-89AD56B5AD46}" destId="{C3D3F981-8C53-45EE-BD43-F56CA1F3418E}" srcOrd="0" destOrd="0" presId="urn:microsoft.com/office/officeart/2008/layout/HorizontalMultiLevelHierarchy"/>
    <dgm:cxn modelId="{2AA3B7D9-7023-4371-A8A1-E0768BBC239B}" type="presParOf" srcId="{030516CC-963E-4345-895A-761F727DDC5B}" destId="{460985F6-50B1-4017-80DF-93925CA29C88}" srcOrd="1" destOrd="0" presId="urn:microsoft.com/office/officeart/2008/layout/HorizontalMultiLevelHierarchy"/>
    <dgm:cxn modelId="{3D9B76DC-CF26-461C-9156-170D3C91AE9B}" type="presParOf" srcId="{460985F6-50B1-4017-80DF-93925CA29C88}" destId="{B8BA1B9E-F06E-42BE-A438-7B9B93DC0508}" srcOrd="0" destOrd="0" presId="urn:microsoft.com/office/officeart/2008/layout/HorizontalMultiLevelHierarchy"/>
    <dgm:cxn modelId="{3B700F1A-19FD-45F9-B3CA-046CFA2AE4DA}" type="presParOf" srcId="{460985F6-50B1-4017-80DF-93925CA29C88}" destId="{7F22C654-0487-4777-89D5-F6300626DFA6}" srcOrd="1" destOrd="0" presId="urn:microsoft.com/office/officeart/2008/layout/HorizontalMultiLevelHierarchy"/>
    <dgm:cxn modelId="{B12A90AA-193B-4318-A328-E5EA36BF3251}" type="presParOf" srcId="{7F22C654-0487-4777-89D5-F6300626DFA6}" destId="{56DA1402-696A-4F63-B1F0-C330AE378C0F}" srcOrd="0" destOrd="0" presId="urn:microsoft.com/office/officeart/2008/layout/HorizontalMultiLevelHierarchy"/>
    <dgm:cxn modelId="{881E00AC-A7EF-437B-90FF-F2A08A3CF28E}" type="presParOf" srcId="{56DA1402-696A-4F63-B1F0-C330AE378C0F}" destId="{ED1C8892-CE70-443F-AFC6-AF01EFA7D3E5}" srcOrd="0" destOrd="0" presId="urn:microsoft.com/office/officeart/2008/layout/HorizontalMultiLevelHierarchy"/>
    <dgm:cxn modelId="{F9B188C8-24D2-44D4-BB1F-612FC1F670EB}" type="presParOf" srcId="{7F22C654-0487-4777-89D5-F6300626DFA6}" destId="{08E92E74-C20A-40D0-9483-ECEEC99AB1D8}" srcOrd="1" destOrd="0" presId="urn:microsoft.com/office/officeart/2008/layout/HorizontalMultiLevelHierarchy"/>
    <dgm:cxn modelId="{20ED2890-5A81-4ECA-B6C2-274CCEADA9DF}" type="presParOf" srcId="{08E92E74-C20A-40D0-9483-ECEEC99AB1D8}" destId="{C7101B9C-4AD0-41D0-8DC0-12B820FEF923}" srcOrd="0" destOrd="0" presId="urn:microsoft.com/office/officeart/2008/layout/HorizontalMultiLevelHierarchy"/>
    <dgm:cxn modelId="{5878027A-0948-4026-AC1B-95AE2AA3855A}" type="presParOf" srcId="{08E92E74-C20A-40D0-9483-ECEEC99AB1D8}" destId="{89D1D425-4535-46B4-8E84-55C00D0AA4B6}" srcOrd="1" destOrd="0" presId="urn:microsoft.com/office/officeart/2008/layout/HorizontalMultiLevelHierarchy"/>
    <dgm:cxn modelId="{49380940-97AE-43EF-A1CB-2537C5748B3C}" type="presParOf" srcId="{59270961-6E30-49D7-80D4-36C96B83F84A}" destId="{B9CE99FC-8B15-4CF4-9527-26BC31812596}" srcOrd="6" destOrd="0" presId="urn:microsoft.com/office/officeart/2008/layout/HorizontalMultiLevelHierarchy"/>
    <dgm:cxn modelId="{42490D7E-10D6-4A50-99B1-63B790111915}" type="presParOf" srcId="{B9CE99FC-8B15-4CF4-9527-26BC31812596}" destId="{0CFF4CE1-0233-43ED-A8FF-C078FE319F2C}" srcOrd="0" destOrd="0" presId="urn:microsoft.com/office/officeart/2008/layout/HorizontalMultiLevelHierarchy"/>
    <dgm:cxn modelId="{85F9D6AB-1234-490A-916C-B5AD072ECA55}" type="presParOf" srcId="{59270961-6E30-49D7-80D4-36C96B83F84A}" destId="{F6B3D9E4-805D-4884-8E1F-3E0D24EEDC74}" srcOrd="7" destOrd="0" presId="urn:microsoft.com/office/officeart/2008/layout/HorizontalMultiLevelHierarchy"/>
    <dgm:cxn modelId="{47A427FA-8EF7-48AD-A1D5-B98B2396AB96}" type="presParOf" srcId="{F6B3D9E4-805D-4884-8E1F-3E0D24EEDC74}" destId="{4BE18126-97B5-4C0D-9411-5CEFD0CD8954}" srcOrd="0" destOrd="0" presId="urn:microsoft.com/office/officeart/2008/layout/HorizontalMultiLevelHierarchy"/>
    <dgm:cxn modelId="{F807EA5A-AAAE-46F4-A8DD-DE1301523CB2}" type="presParOf" srcId="{F6B3D9E4-805D-4884-8E1F-3E0D24EEDC74}" destId="{E2AB59FF-91C5-4311-BC02-BD44DE46FF58}" srcOrd="1" destOrd="0" presId="urn:microsoft.com/office/officeart/2008/layout/HorizontalMultiLevelHierarchy"/>
    <dgm:cxn modelId="{B57C4024-273A-44A7-8331-2573A669B0A1}" type="presParOf" srcId="{E2AB59FF-91C5-4311-BC02-BD44DE46FF58}" destId="{41FFAFB7-F981-477C-AFB2-45673083404D}" srcOrd="0" destOrd="0" presId="urn:microsoft.com/office/officeart/2008/layout/HorizontalMultiLevelHierarchy"/>
    <dgm:cxn modelId="{07F374AC-EE87-45F0-BCC5-3BF5312939AA}" type="presParOf" srcId="{41FFAFB7-F981-477C-AFB2-45673083404D}" destId="{EE2D5D54-16B4-4235-B0E4-E77E4229F5D7}" srcOrd="0" destOrd="0" presId="urn:microsoft.com/office/officeart/2008/layout/HorizontalMultiLevelHierarchy"/>
    <dgm:cxn modelId="{90E34005-A7D7-4825-9CE3-FEFEF8B3324A}" type="presParOf" srcId="{E2AB59FF-91C5-4311-BC02-BD44DE46FF58}" destId="{5E3DC5B4-FA71-48EF-8981-64230D438389}" srcOrd="1" destOrd="0" presId="urn:microsoft.com/office/officeart/2008/layout/HorizontalMultiLevelHierarchy"/>
    <dgm:cxn modelId="{B426FAEB-6B93-42B1-889D-E15F5DAD87BE}" type="presParOf" srcId="{5E3DC5B4-FA71-48EF-8981-64230D438389}" destId="{FDBBB411-EA44-46F8-96BE-5073869CDA3C}" srcOrd="0" destOrd="0" presId="urn:microsoft.com/office/officeart/2008/layout/HorizontalMultiLevelHierarchy"/>
    <dgm:cxn modelId="{78991793-BF5D-4F25-BF47-3A8835BE0A2B}" type="presParOf" srcId="{5E3DC5B4-FA71-48EF-8981-64230D438389}" destId="{A2E91320-E758-46A6-B520-DF94D7F7BB40}" srcOrd="1" destOrd="0" presId="urn:microsoft.com/office/officeart/2008/layout/HorizontalMultiLevelHierarchy"/>
    <dgm:cxn modelId="{96F0399B-1C8E-433B-ABC0-E1C79C1AFF22}" type="presParOf" srcId="{A2E91320-E758-46A6-B520-DF94D7F7BB40}" destId="{497DFBA9-38D8-4CBF-B39A-3A206DA9E882}" srcOrd="0" destOrd="0" presId="urn:microsoft.com/office/officeart/2008/layout/HorizontalMultiLevelHierarchy"/>
    <dgm:cxn modelId="{4A91DAC3-6C59-4E3B-9514-6BEBD291031A}" type="presParOf" srcId="{497DFBA9-38D8-4CBF-B39A-3A206DA9E882}" destId="{CBE18F9D-C521-4AFA-9FE1-6A0AD9D10344}" srcOrd="0" destOrd="0" presId="urn:microsoft.com/office/officeart/2008/layout/HorizontalMultiLevelHierarchy"/>
    <dgm:cxn modelId="{3B26F090-012C-4A4A-B429-3801CBB558EC}" type="presParOf" srcId="{A2E91320-E758-46A6-B520-DF94D7F7BB40}" destId="{CFCDB81D-CA9A-40F8-ABA6-BDC4A0DE5B5A}" srcOrd="1" destOrd="0" presId="urn:microsoft.com/office/officeart/2008/layout/HorizontalMultiLevelHierarchy"/>
    <dgm:cxn modelId="{3C8AE23D-6648-43D1-8630-5D17DE41BFDB}" type="presParOf" srcId="{CFCDB81D-CA9A-40F8-ABA6-BDC4A0DE5B5A}" destId="{962E4F41-333F-46C9-BA20-04813690753D}" srcOrd="0" destOrd="0" presId="urn:microsoft.com/office/officeart/2008/layout/HorizontalMultiLevelHierarchy"/>
    <dgm:cxn modelId="{24BBC100-E45F-4552-8B61-36CA8397EE1F}" type="presParOf" srcId="{CFCDB81D-CA9A-40F8-ABA6-BDC4A0DE5B5A}" destId="{2AEFECA4-F693-468B-932E-09A83EED4833}" srcOrd="1" destOrd="0" presId="urn:microsoft.com/office/officeart/2008/layout/HorizontalMultiLevelHierarchy"/>
    <dgm:cxn modelId="{B8285BAE-1E34-47D7-808C-19D819ABA8E0}" type="presParOf" srcId="{2AEFECA4-F693-468B-932E-09A83EED4833}" destId="{D8B1B0FC-89C8-4E10-AAF8-818B106A305E}" srcOrd="0" destOrd="0" presId="urn:microsoft.com/office/officeart/2008/layout/HorizontalMultiLevelHierarchy"/>
    <dgm:cxn modelId="{84BF3D52-871B-44A3-A3D3-3830FF53AFD8}" type="presParOf" srcId="{D8B1B0FC-89C8-4E10-AAF8-818B106A305E}" destId="{4F531B1F-4772-4062-AD63-C6229B66E5D0}" srcOrd="0" destOrd="0" presId="urn:microsoft.com/office/officeart/2008/layout/HorizontalMultiLevelHierarchy"/>
    <dgm:cxn modelId="{6C2FB0D2-CC39-441B-ABB4-B67E50608203}" type="presParOf" srcId="{2AEFECA4-F693-468B-932E-09A83EED4833}" destId="{18C0FC4D-2D93-4B96-BB5B-7D319E74A3A9}" srcOrd="1" destOrd="0" presId="urn:microsoft.com/office/officeart/2008/layout/HorizontalMultiLevelHierarchy"/>
    <dgm:cxn modelId="{95FC065E-072D-4D16-BFBC-722D36E5D88F}" type="presParOf" srcId="{18C0FC4D-2D93-4B96-BB5B-7D319E74A3A9}" destId="{D887767D-29A2-4FD8-AA71-23D680265C06}" srcOrd="0" destOrd="0" presId="urn:microsoft.com/office/officeart/2008/layout/HorizontalMultiLevelHierarchy"/>
    <dgm:cxn modelId="{96855038-8AB2-40DA-9947-D2A86009BE19}" type="presParOf" srcId="{18C0FC4D-2D93-4B96-BB5B-7D319E74A3A9}" destId="{50B9FFF1-2D58-4BB8-941F-5254D5EE417F}" srcOrd="1" destOrd="0" presId="urn:microsoft.com/office/officeart/2008/layout/HorizontalMultiLevelHierarchy"/>
    <dgm:cxn modelId="{12E9CC15-BDB9-47D7-99BE-6BC97393770F}" type="presParOf" srcId="{E2AB59FF-91C5-4311-BC02-BD44DE46FF58}" destId="{3EEFBBA4-9815-4AB0-90B7-8F13DC391C95}" srcOrd="2" destOrd="0" presId="urn:microsoft.com/office/officeart/2008/layout/HorizontalMultiLevelHierarchy"/>
    <dgm:cxn modelId="{5C89F49C-99EB-4B48-AB3B-A209F8A6AE6D}" type="presParOf" srcId="{3EEFBBA4-9815-4AB0-90B7-8F13DC391C95}" destId="{8E90DF30-E7B4-4630-A4C0-BB5FEDB64463}" srcOrd="0" destOrd="0" presId="urn:microsoft.com/office/officeart/2008/layout/HorizontalMultiLevelHierarchy"/>
    <dgm:cxn modelId="{D2952FC9-7AA9-41CF-A5B2-9BE7633A2BF8}" type="presParOf" srcId="{E2AB59FF-91C5-4311-BC02-BD44DE46FF58}" destId="{3328A4D5-2D4A-41BC-A1F6-4C22223B5DAE}" srcOrd="3" destOrd="0" presId="urn:microsoft.com/office/officeart/2008/layout/HorizontalMultiLevelHierarchy"/>
    <dgm:cxn modelId="{1A441CAB-7611-427E-99D3-3448AA526DCE}" type="presParOf" srcId="{3328A4D5-2D4A-41BC-A1F6-4C22223B5DAE}" destId="{95B68988-35E8-4B00-BEFD-6B46DE2C4FF3}" srcOrd="0" destOrd="0" presId="urn:microsoft.com/office/officeart/2008/layout/HorizontalMultiLevelHierarchy"/>
    <dgm:cxn modelId="{6828D602-F9F1-4E5D-AADF-4D3760FE0ECC}" type="presParOf" srcId="{3328A4D5-2D4A-41BC-A1F6-4C22223B5DAE}" destId="{FCCCB371-8A41-4AB9-A684-3082E4510BF1}" srcOrd="1" destOrd="0" presId="urn:microsoft.com/office/officeart/2008/layout/HorizontalMultiLevelHierarchy"/>
    <dgm:cxn modelId="{CBC22277-0DAA-4CD4-9BE8-B62CBF4EE58A}" type="presParOf" srcId="{FCCCB371-8A41-4AB9-A684-3082E4510BF1}" destId="{74F0C9E6-6A9F-4A94-8224-A0761E1279EC}" srcOrd="0" destOrd="0" presId="urn:microsoft.com/office/officeart/2008/layout/HorizontalMultiLevelHierarchy"/>
    <dgm:cxn modelId="{FCB191A3-07F1-46D2-A241-1C6D84A2D04C}" type="presParOf" srcId="{74F0C9E6-6A9F-4A94-8224-A0761E1279EC}" destId="{D2F199E8-EFAB-4AA1-9B2C-8B6AFA383873}" srcOrd="0" destOrd="0" presId="urn:microsoft.com/office/officeart/2008/layout/HorizontalMultiLevelHierarchy"/>
    <dgm:cxn modelId="{341767D5-DE86-4208-85FE-883808E85D9A}" type="presParOf" srcId="{FCCCB371-8A41-4AB9-A684-3082E4510BF1}" destId="{0CB42E4F-DEBA-4DF1-A2AA-7F48401AFB7E}" srcOrd="1" destOrd="0" presId="urn:microsoft.com/office/officeart/2008/layout/HorizontalMultiLevelHierarchy"/>
    <dgm:cxn modelId="{0D42E41D-B1AF-46BB-B5E1-C0DAF90FED4F}" type="presParOf" srcId="{0CB42E4F-DEBA-4DF1-A2AA-7F48401AFB7E}" destId="{710F2CCB-11CE-4960-80D2-716F150F5DE7}" srcOrd="0" destOrd="0" presId="urn:microsoft.com/office/officeart/2008/layout/HorizontalMultiLevelHierarchy"/>
    <dgm:cxn modelId="{3CB0C03A-DCAA-44AA-86CA-30B8EFC67025}" type="presParOf" srcId="{0CB42E4F-DEBA-4DF1-A2AA-7F48401AFB7E}" destId="{1D2E055F-9578-471E-A7D0-68700A97E709}" srcOrd="1" destOrd="0" presId="urn:microsoft.com/office/officeart/2008/layout/HorizontalMultiLevelHierarchy"/>
    <dgm:cxn modelId="{115A5F8B-B818-4BCF-BB94-A4909D16F760}" type="presParOf" srcId="{1D2E055F-9578-471E-A7D0-68700A97E709}" destId="{98154271-2441-474D-BD06-84DB20494F9C}" srcOrd="0" destOrd="0" presId="urn:microsoft.com/office/officeart/2008/layout/HorizontalMultiLevelHierarchy"/>
    <dgm:cxn modelId="{5AC356AF-9457-404B-9C82-6873497E06D9}" type="presParOf" srcId="{98154271-2441-474D-BD06-84DB20494F9C}" destId="{F3140677-025D-4E65-94A1-6350012C9EF2}" srcOrd="0" destOrd="0" presId="urn:microsoft.com/office/officeart/2008/layout/HorizontalMultiLevelHierarchy"/>
    <dgm:cxn modelId="{D7ED1E46-BC31-40AB-97BF-C4A475F3558A}" type="presParOf" srcId="{1D2E055F-9578-471E-A7D0-68700A97E709}" destId="{862DCAEB-0568-42C8-A30C-5CA6F9E6DC29}" srcOrd="1" destOrd="0" presId="urn:microsoft.com/office/officeart/2008/layout/HorizontalMultiLevelHierarchy"/>
    <dgm:cxn modelId="{1A49860D-F7E2-4820-9218-037ED6AF44AF}" type="presParOf" srcId="{862DCAEB-0568-42C8-A30C-5CA6F9E6DC29}" destId="{142D8BE9-2812-4A6C-96FA-510AEF6E2672}" srcOrd="0" destOrd="0" presId="urn:microsoft.com/office/officeart/2008/layout/HorizontalMultiLevelHierarchy"/>
    <dgm:cxn modelId="{65D84D43-A407-4E15-8E89-F49A1565C524}" type="presParOf" srcId="{862DCAEB-0568-42C8-A30C-5CA6F9E6DC29}" destId="{A7793AA8-6D44-4D38-8F83-451BEFA7A63D}" srcOrd="1" destOrd="0" presId="urn:microsoft.com/office/officeart/2008/layout/HorizontalMultiLevelHierarchy"/>
    <dgm:cxn modelId="{3462111E-AB47-45B7-BBD8-787AD3B62BA2}" type="presParOf" srcId="{E2AB59FF-91C5-4311-BC02-BD44DE46FF58}" destId="{8CDD8EAF-B634-4CE6-AA0B-F5FA4E574A80}" srcOrd="4" destOrd="0" presId="urn:microsoft.com/office/officeart/2008/layout/HorizontalMultiLevelHierarchy"/>
    <dgm:cxn modelId="{EBB101C7-3827-424B-870F-0E1D07817F05}" type="presParOf" srcId="{8CDD8EAF-B634-4CE6-AA0B-F5FA4E574A80}" destId="{BEB02F59-99EB-435A-9B75-A53CDBE764ED}" srcOrd="0" destOrd="0" presId="urn:microsoft.com/office/officeart/2008/layout/HorizontalMultiLevelHierarchy"/>
    <dgm:cxn modelId="{05201B0E-711D-40AF-9B33-470B9C5792F8}" type="presParOf" srcId="{E2AB59FF-91C5-4311-BC02-BD44DE46FF58}" destId="{8206DE0E-5383-4280-9A2C-3AD0CCCE5BE1}" srcOrd="5" destOrd="0" presId="urn:microsoft.com/office/officeart/2008/layout/HorizontalMultiLevelHierarchy"/>
    <dgm:cxn modelId="{4B1FC1DD-C536-403D-9EBB-6399F0E3077D}" type="presParOf" srcId="{8206DE0E-5383-4280-9A2C-3AD0CCCE5BE1}" destId="{1E50200F-A8BE-4B57-8B75-4183F8A01401}" srcOrd="0" destOrd="0" presId="urn:microsoft.com/office/officeart/2008/layout/HorizontalMultiLevelHierarchy"/>
    <dgm:cxn modelId="{063F4270-3199-4ACA-87E9-AF8363084D88}" type="presParOf" srcId="{8206DE0E-5383-4280-9A2C-3AD0CCCE5BE1}" destId="{C3AE4AEF-9D25-4C97-86A1-3C4FC21954AE}" srcOrd="1" destOrd="0" presId="urn:microsoft.com/office/officeart/2008/layout/HorizontalMultiLevelHierarchy"/>
    <dgm:cxn modelId="{0058A68E-89B6-4BB3-BFA2-E89EDC1584A6}" type="presParOf" srcId="{C3AE4AEF-9D25-4C97-86A1-3C4FC21954AE}" destId="{1C62E5F4-E50F-4A50-8C96-CE1D089EC48B}" srcOrd="0" destOrd="0" presId="urn:microsoft.com/office/officeart/2008/layout/HorizontalMultiLevelHierarchy"/>
    <dgm:cxn modelId="{BE5927B7-E2C7-42F8-8C6D-999E0B9F88D7}" type="presParOf" srcId="{1C62E5F4-E50F-4A50-8C96-CE1D089EC48B}" destId="{D5912A34-967A-4B3D-8181-627841FA13C8}" srcOrd="0" destOrd="0" presId="urn:microsoft.com/office/officeart/2008/layout/HorizontalMultiLevelHierarchy"/>
    <dgm:cxn modelId="{EB336566-65EC-431E-9884-DBFEC5AA6DA4}" type="presParOf" srcId="{C3AE4AEF-9D25-4C97-86A1-3C4FC21954AE}" destId="{93CDD1D0-F43D-4484-A48F-694471C78772}" srcOrd="1" destOrd="0" presId="urn:microsoft.com/office/officeart/2008/layout/HorizontalMultiLevelHierarchy"/>
    <dgm:cxn modelId="{14AB4FCA-0B40-4415-826D-738A5A95038F}" type="presParOf" srcId="{93CDD1D0-F43D-4484-A48F-694471C78772}" destId="{75C85294-D369-4F01-A6A0-AE48C2C462EF}" srcOrd="0" destOrd="0" presId="urn:microsoft.com/office/officeart/2008/layout/HorizontalMultiLevelHierarchy"/>
    <dgm:cxn modelId="{112BC6FD-0FF2-492E-8B78-B383EDE781D2}" type="presParOf" srcId="{93CDD1D0-F43D-4484-A48F-694471C78772}" destId="{2998C41D-7610-4D10-8D38-2845E8B786B6}" srcOrd="1" destOrd="0" presId="urn:microsoft.com/office/officeart/2008/layout/HorizontalMultiLevelHierarchy"/>
    <dgm:cxn modelId="{B2CEA8E6-A617-48C1-A2FA-CF1474437CDB}" type="presParOf" srcId="{2998C41D-7610-4D10-8D38-2845E8B786B6}" destId="{8E9958E5-B7EF-4E78-A73A-EC7A1C9A937D}" srcOrd="0" destOrd="0" presId="urn:microsoft.com/office/officeart/2008/layout/HorizontalMultiLevelHierarchy"/>
    <dgm:cxn modelId="{B6787252-2B7B-40C4-90C2-D76B652329B4}" type="presParOf" srcId="{8E9958E5-B7EF-4E78-A73A-EC7A1C9A937D}" destId="{E6F9D43C-4ED4-45B9-88FD-A95B87626EA7}" srcOrd="0" destOrd="0" presId="urn:microsoft.com/office/officeart/2008/layout/HorizontalMultiLevelHierarchy"/>
    <dgm:cxn modelId="{1B81CAF2-2E22-4D88-A699-686B311C2981}" type="presParOf" srcId="{2998C41D-7610-4D10-8D38-2845E8B786B6}" destId="{ADD45479-2CF4-4C78-91C2-14C25F4C4BCB}" srcOrd="1" destOrd="0" presId="urn:microsoft.com/office/officeart/2008/layout/HorizontalMultiLevelHierarchy"/>
    <dgm:cxn modelId="{0A9FAA93-4076-4400-92ED-16E6029B2508}" type="presParOf" srcId="{ADD45479-2CF4-4C78-91C2-14C25F4C4BCB}" destId="{401A191F-7C47-4B08-A981-D8EDEC397E05}" srcOrd="0" destOrd="0" presId="urn:microsoft.com/office/officeart/2008/layout/HorizontalMultiLevelHierarchy"/>
    <dgm:cxn modelId="{8B4FA738-7998-4A97-8C00-12C778F2404F}" type="presParOf" srcId="{ADD45479-2CF4-4C78-91C2-14C25F4C4BCB}" destId="{4627373C-5310-41A8-BFA8-CFEE27F85C4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958E5-B7EF-4E78-A73A-EC7A1C9A937D}">
      <dsp:nvSpPr>
        <dsp:cNvPr id="0" name=""/>
        <dsp:cNvSpPr/>
      </dsp:nvSpPr>
      <dsp:spPr>
        <a:xfrm>
          <a:off x="9690877" y="9827074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9861438"/>
        <a:ext cx="22712" cy="22712"/>
      </dsp:txXfrm>
    </dsp:sp>
    <dsp:sp modelId="{1C62E5F4-E50F-4A50-8C96-CE1D089EC48B}">
      <dsp:nvSpPr>
        <dsp:cNvPr id="0" name=""/>
        <dsp:cNvSpPr/>
      </dsp:nvSpPr>
      <dsp:spPr>
        <a:xfrm>
          <a:off x="6965407" y="9827074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9861438"/>
        <a:ext cx="22712" cy="22712"/>
      </dsp:txXfrm>
    </dsp:sp>
    <dsp:sp modelId="{8CDD8EAF-B634-4CE6-AA0B-F5FA4E574A80}">
      <dsp:nvSpPr>
        <dsp:cNvPr id="0" name=""/>
        <dsp:cNvSpPr/>
      </dsp:nvSpPr>
      <dsp:spPr>
        <a:xfrm>
          <a:off x="4239937" y="9007236"/>
          <a:ext cx="454245" cy="865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122" y="0"/>
              </a:lnTo>
              <a:lnTo>
                <a:pt x="227122" y="865558"/>
              </a:lnTo>
              <a:lnTo>
                <a:pt x="454245" y="86555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42622" y="9415577"/>
        <a:ext cx="48875" cy="48875"/>
      </dsp:txXfrm>
    </dsp:sp>
    <dsp:sp modelId="{98154271-2441-474D-BD06-84DB20494F9C}">
      <dsp:nvSpPr>
        <dsp:cNvPr id="0" name=""/>
        <dsp:cNvSpPr/>
      </dsp:nvSpPr>
      <dsp:spPr>
        <a:xfrm>
          <a:off x="9690877" y="8961516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8995879"/>
        <a:ext cx="22712" cy="22712"/>
      </dsp:txXfrm>
    </dsp:sp>
    <dsp:sp modelId="{74F0C9E6-6A9F-4A94-8224-A0761E1279EC}">
      <dsp:nvSpPr>
        <dsp:cNvPr id="0" name=""/>
        <dsp:cNvSpPr/>
      </dsp:nvSpPr>
      <dsp:spPr>
        <a:xfrm>
          <a:off x="6965407" y="8961516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8995879"/>
        <a:ext cx="22712" cy="22712"/>
      </dsp:txXfrm>
    </dsp:sp>
    <dsp:sp modelId="{3EEFBBA4-9815-4AB0-90B7-8F13DC391C95}">
      <dsp:nvSpPr>
        <dsp:cNvPr id="0" name=""/>
        <dsp:cNvSpPr/>
      </dsp:nvSpPr>
      <dsp:spPr>
        <a:xfrm>
          <a:off x="4239937" y="8961516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5704" y="8995879"/>
        <a:ext cx="22712" cy="22712"/>
      </dsp:txXfrm>
    </dsp:sp>
    <dsp:sp modelId="{D8B1B0FC-89C8-4E10-AAF8-818B106A305E}">
      <dsp:nvSpPr>
        <dsp:cNvPr id="0" name=""/>
        <dsp:cNvSpPr/>
      </dsp:nvSpPr>
      <dsp:spPr>
        <a:xfrm>
          <a:off x="9690877" y="8095957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8130321"/>
        <a:ext cx="22712" cy="22712"/>
      </dsp:txXfrm>
    </dsp:sp>
    <dsp:sp modelId="{497DFBA9-38D8-4CBF-B39A-3A206DA9E882}">
      <dsp:nvSpPr>
        <dsp:cNvPr id="0" name=""/>
        <dsp:cNvSpPr/>
      </dsp:nvSpPr>
      <dsp:spPr>
        <a:xfrm>
          <a:off x="6965407" y="8095957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8130321"/>
        <a:ext cx="22712" cy="22712"/>
      </dsp:txXfrm>
    </dsp:sp>
    <dsp:sp modelId="{41FFAFB7-F981-477C-AFB2-45673083404D}">
      <dsp:nvSpPr>
        <dsp:cNvPr id="0" name=""/>
        <dsp:cNvSpPr/>
      </dsp:nvSpPr>
      <dsp:spPr>
        <a:xfrm>
          <a:off x="4239937" y="8141677"/>
          <a:ext cx="454245" cy="865558"/>
        </a:xfrm>
        <a:custGeom>
          <a:avLst/>
          <a:gdLst/>
          <a:ahLst/>
          <a:cxnLst/>
          <a:rect l="0" t="0" r="0" b="0"/>
          <a:pathLst>
            <a:path>
              <a:moveTo>
                <a:pt x="0" y="865558"/>
              </a:moveTo>
              <a:lnTo>
                <a:pt x="227122" y="865558"/>
              </a:lnTo>
              <a:lnTo>
                <a:pt x="227122" y="0"/>
              </a:lnTo>
              <a:lnTo>
                <a:pt x="45424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42622" y="8550019"/>
        <a:ext cx="48875" cy="48875"/>
      </dsp:txXfrm>
    </dsp:sp>
    <dsp:sp modelId="{B9CE99FC-8B15-4CF4-9527-26BC31812596}">
      <dsp:nvSpPr>
        <dsp:cNvPr id="0" name=""/>
        <dsp:cNvSpPr/>
      </dsp:nvSpPr>
      <dsp:spPr>
        <a:xfrm>
          <a:off x="1514467" y="5761392"/>
          <a:ext cx="454245" cy="3245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122" y="0"/>
              </a:lnTo>
              <a:lnTo>
                <a:pt x="227122" y="3245843"/>
              </a:lnTo>
              <a:lnTo>
                <a:pt x="454245" y="32458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659653" y="7302377"/>
        <a:ext cx="163873" cy="163873"/>
      </dsp:txXfrm>
    </dsp:sp>
    <dsp:sp modelId="{56DA1402-696A-4F63-B1F0-C330AE378C0F}">
      <dsp:nvSpPr>
        <dsp:cNvPr id="0" name=""/>
        <dsp:cNvSpPr/>
      </dsp:nvSpPr>
      <dsp:spPr>
        <a:xfrm>
          <a:off x="9690877" y="7230399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7264763"/>
        <a:ext cx="22712" cy="22712"/>
      </dsp:txXfrm>
    </dsp:sp>
    <dsp:sp modelId="{DED919A9-4D78-4D40-B990-89AD56B5AD46}">
      <dsp:nvSpPr>
        <dsp:cNvPr id="0" name=""/>
        <dsp:cNvSpPr/>
      </dsp:nvSpPr>
      <dsp:spPr>
        <a:xfrm>
          <a:off x="6965407" y="7230399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7264763"/>
        <a:ext cx="22712" cy="22712"/>
      </dsp:txXfrm>
    </dsp:sp>
    <dsp:sp modelId="{734D5DF8-E0A7-473D-A31F-31A800B8B3BF}">
      <dsp:nvSpPr>
        <dsp:cNvPr id="0" name=""/>
        <dsp:cNvSpPr/>
      </dsp:nvSpPr>
      <dsp:spPr>
        <a:xfrm>
          <a:off x="4239937" y="7230399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5704" y="7264763"/>
        <a:ext cx="22712" cy="22712"/>
      </dsp:txXfrm>
    </dsp:sp>
    <dsp:sp modelId="{446CDDFE-9DC3-467E-92A8-6D517A505720}">
      <dsp:nvSpPr>
        <dsp:cNvPr id="0" name=""/>
        <dsp:cNvSpPr/>
      </dsp:nvSpPr>
      <dsp:spPr>
        <a:xfrm>
          <a:off x="1514467" y="5761392"/>
          <a:ext cx="454245" cy="1514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122" y="0"/>
              </a:lnTo>
              <a:lnTo>
                <a:pt x="227122" y="1514727"/>
              </a:lnTo>
              <a:lnTo>
                <a:pt x="454245" y="151472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02055" y="6479221"/>
        <a:ext cx="79068" cy="79068"/>
      </dsp:txXfrm>
    </dsp:sp>
    <dsp:sp modelId="{10CE463C-E2A3-4BEB-9945-B012DC697F91}">
      <dsp:nvSpPr>
        <dsp:cNvPr id="0" name=""/>
        <dsp:cNvSpPr/>
      </dsp:nvSpPr>
      <dsp:spPr>
        <a:xfrm>
          <a:off x="9690877" y="6364841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6399204"/>
        <a:ext cx="22712" cy="22712"/>
      </dsp:txXfrm>
    </dsp:sp>
    <dsp:sp modelId="{BD6A4364-2FE5-4F27-8471-8A06DE5F8D23}">
      <dsp:nvSpPr>
        <dsp:cNvPr id="0" name=""/>
        <dsp:cNvSpPr/>
      </dsp:nvSpPr>
      <dsp:spPr>
        <a:xfrm>
          <a:off x="6965407" y="6364841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6399204"/>
        <a:ext cx="22712" cy="22712"/>
      </dsp:txXfrm>
    </dsp:sp>
    <dsp:sp modelId="{3FEC0B28-2F09-4CB0-B525-967BAC8CEEC9}">
      <dsp:nvSpPr>
        <dsp:cNvPr id="0" name=""/>
        <dsp:cNvSpPr/>
      </dsp:nvSpPr>
      <dsp:spPr>
        <a:xfrm>
          <a:off x="4239937" y="5977781"/>
          <a:ext cx="454245" cy="4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122" y="0"/>
              </a:lnTo>
              <a:lnTo>
                <a:pt x="227122" y="432779"/>
              </a:lnTo>
              <a:lnTo>
                <a:pt x="454245" y="4327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1375" y="6178486"/>
        <a:ext cx="31370" cy="31370"/>
      </dsp:txXfrm>
    </dsp:sp>
    <dsp:sp modelId="{3DDE2A43-A99A-4D8A-844D-B319F80A7AC5}">
      <dsp:nvSpPr>
        <dsp:cNvPr id="0" name=""/>
        <dsp:cNvSpPr/>
      </dsp:nvSpPr>
      <dsp:spPr>
        <a:xfrm>
          <a:off x="9690877" y="5499282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5533646"/>
        <a:ext cx="22712" cy="22712"/>
      </dsp:txXfrm>
    </dsp:sp>
    <dsp:sp modelId="{B4A55CF5-38A6-42C4-87E1-CBD88E98707C}">
      <dsp:nvSpPr>
        <dsp:cNvPr id="0" name=""/>
        <dsp:cNvSpPr/>
      </dsp:nvSpPr>
      <dsp:spPr>
        <a:xfrm>
          <a:off x="6965407" y="5499282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5533646"/>
        <a:ext cx="22712" cy="22712"/>
      </dsp:txXfrm>
    </dsp:sp>
    <dsp:sp modelId="{94B19E1D-72B9-4143-8C9F-D2190AA43C98}">
      <dsp:nvSpPr>
        <dsp:cNvPr id="0" name=""/>
        <dsp:cNvSpPr/>
      </dsp:nvSpPr>
      <dsp:spPr>
        <a:xfrm>
          <a:off x="4239937" y="5545002"/>
          <a:ext cx="454245" cy="432779"/>
        </a:xfrm>
        <a:custGeom>
          <a:avLst/>
          <a:gdLst/>
          <a:ahLst/>
          <a:cxnLst/>
          <a:rect l="0" t="0" r="0" b="0"/>
          <a:pathLst>
            <a:path>
              <a:moveTo>
                <a:pt x="0" y="432779"/>
              </a:moveTo>
              <a:lnTo>
                <a:pt x="227122" y="432779"/>
              </a:lnTo>
              <a:lnTo>
                <a:pt x="227122" y="0"/>
              </a:lnTo>
              <a:lnTo>
                <a:pt x="45424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1375" y="5745707"/>
        <a:ext cx="31370" cy="31370"/>
      </dsp:txXfrm>
    </dsp:sp>
    <dsp:sp modelId="{F4400B51-E09C-4491-B8CF-5A9D47546290}">
      <dsp:nvSpPr>
        <dsp:cNvPr id="0" name=""/>
        <dsp:cNvSpPr/>
      </dsp:nvSpPr>
      <dsp:spPr>
        <a:xfrm>
          <a:off x="1514467" y="5761392"/>
          <a:ext cx="454245" cy="216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122" y="0"/>
              </a:lnTo>
              <a:lnTo>
                <a:pt x="227122" y="216389"/>
              </a:lnTo>
              <a:lnTo>
                <a:pt x="454245" y="2163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29011" y="5857008"/>
        <a:ext cx="25157" cy="25157"/>
      </dsp:txXfrm>
    </dsp:sp>
    <dsp:sp modelId="{739FA647-042B-47B2-992F-FC8C4EC9AD80}">
      <dsp:nvSpPr>
        <dsp:cNvPr id="0" name=""/>
        <dsp:cNvSpPr/>
      </dsp:nvSpPr>
      <dsp:spPr>
        <a:xfrm>
          <a:off x="9690877" y="4633724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4668088"/>
        <a:ext cx="22712" cy="22712"/>
      </dsp:txXfrm>
    </dsp:sp>
    <dsp:sp modelId="{55DFC702-B3DD-4A16-BA49-C2825E401271}">
      <dsp:nvSpPr>
        <dsp:cNvPr id="0" name=""/>
        <dsp:cNvSpPr/>
      </dsp:nvSpPr>
      <dsp:spPr>
        <a:xfrm>
          <a:off x="6965407" y="4633724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4668088"/>
        <a:ext cx="22712" cy="22712"/>
      </dsp:txXfrm>
    </dsp:sp>
    <dsp:sp modelId="{F7CA270F-7464-4963-926E-98DFDA1FF543}">
      <dsp:nvSpPr>
        <dsp:cNvPr id="0" name=""/>
        <dsp:cNvSpPr/>
      </dsp:nvSpPr>
      <dsp:spPr>
        <a:xfrm>
          <a:off x="4239937" y="2515548"/>
          <a:ext cx="454245" cy="2163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122" y="0"/>
              </a:lnTo>
              <a:lnTo>
                <a:pt x="227122" y="2163895"/>
              </a:lnTo>
              <a:lnTo>
                <a:pt x="454245" y="21638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411783" y="3542219"/>
        <a:ext cx="110552" cy="110552"/>
      </dsp:txXfrm>
    </dsp:sp>
    <dsp:sp modelId="{3C39576A-3891-499B-8843-75768CA3E178}">
      <dsp:nvSpPr>
        <dsp:cNvPr id="0" name=""/>
        <dsp:cNvSpPr/>
      </dsp:nvSpPr>
      <dsp:spPr>
        <a:xfrm>
          <a:off x="9690877" y="3768165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3802529"/>
        <a:ext cx="22712" cy="22712"/>
      </dsp:txXfrm>
    </dsp:sp>
    <dsp:sp modelId="{470AE806-C6FF-49A9-BD22-55683A499180}">
      <dsp:nvSpPr>
        <dsp:cNvPr id="0" name=""/>
        <dsp:cNvSpPr/>
      </dsp:nvSpPr>
      <dsp:spPr>
        <a:xfrm>
          <a:off x="6965407" y="3768165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3802529"/>
        <a:ext cx="22712" cy="22712"/>
      </dsp:txXfrm>
    </dsp:sp>
    <dsp:sp modelId="{96AADC29-739A-41B3-8AAB-ABBF560246E6}">
      <dsp:nvSpPr>
        <dsp:cNvPr id="0" name=""/>
        <dsp:cNvSpPr/>
      </dsp:nvSpPr>
      <dsp:spPr>
        <a:xfrm>
          <a:off x="4239937" y="2515548"/>
          <a:ext cx="454245" cy="1298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122" y="0"/>
              </a:lnTo>
              <a:lnTo>
                <a:pt x="227122" y="1298337"/>
              </a:lnTo>
              <a:lnTo>
                <a:pt x="454245" y="129833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32672" y="3130329"/>
        <a:ext cx="68775" cy="68775"/>
      </dsp:txXfrm>
    </dsp:sp>
    <dsp:sp modelId="{3D30004A-EA60-429E-A65D-4F66D28FB7B1}">
      <dsp:nvSpPr>
        <dsp:cNvPr id="0" name=""/>
        <dsp:cNvSpPr/>
      </dsp:nvSpPr>
      <dsp:spPr>
        <a:xfrm>
          <a:off x="9690877" y="2902607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2936971"/>
        <a:ext cx="22712" cy="22712"/>
      </dsp:txXfrm>
    </dsp:sp>
    <dsp:sp modelId="{482A91EB-56AD-4A43-8F9A-B23702A262B1}">
      <dsp:nvSpPr>
        <dsp:cNvPr id="0" name=""/>
        <dsp:cNvSpPr/>
      </dsp:nvSpPr>
      <dsp:spPr>
        <a:xfrm>
          <a:off x="6965407" y="2902607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2936971"/>
        <a:ext cx="22712" cy="22712"/>
      </dsp:txXfrm>
    </dsp:sp>
    <dsp:sp modelId="{F886C4B2-0342-4EAA-8FCE-594075757189}">
      <dsp:nvSpPr>
        <dsp:cNvPr id="0" name=""/>
        <dsp:cNvSpPr/>
      </dsp:nvSpPr>
      <dsp:spPr>
        <a:xfrm>
          <a:off x="4239937" y="2515548"/>
          <a:ext cx="454245" cy="4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122" y="0"/>
              </a:lnTo>
              <a:lnTo>
                <a:pt x="227122" y="432779"/>
              </a:lnTo>
              <a:lnTo>
                <a:pt x="454245" y="43277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1375" y="2716252"/>
        <a:ext cx="31370" cy="31370"/>
      </dsp:txXfrm>
    </dsp:sp>
    <dsp:sp modelId="{BD8874DC-CD7F-40D3-8F45-0000BBE27E71}">
      <dsp:nvSpPr>
        <dsp:cNvPr id="0" name=""/>
        <dsp:cNvSpPr/>
      </dsp:nvSpPr>
      <dsp:spPr>
        <a:xfrm>
          <a:off x="9690877" y="2037049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2071413"/>
        <a:ext cx="22712" cy="22712"/>
      </dsp:txXfrm>
    </dsp:sp>
    <dsp:sp modelId="{CE0E6965-9E4A-40E2-BE70-35540E374EB4}">
      <dsp:nvSpPr>
        <dsp:cNvPr id="0" name=""/>
        <dsp:cNvSpPr/>
      </dsp:nvSpPr>
      <dsp:spPr>
        <a:xfrm>
          <a:off x="6965407" y="2037049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2071413"/>
        <a:ext cx="22712" cy="22712"/>
      </dsp:txXfrm>
    </dsp:sp>
    <dsp:sp modelId="{37E2F4E8-C8ED-4C7D-8F3C-BE100BFFED2A}">
      <dsp:nvSpPr>
        <dsp:cNvPr id="0" name=""/>
        <dsp:cNvSpPr/>
      </dsp:nvSpPr>
      <dsp:spPr>
        <a:xfrm>
          <a:off x="4239937" y="2082769"/>
          <a:ext cx="454245" cy="432779"/>
        </a:xfrm>
        <a:custGeom>
          <a:avLst/>
          <a:gdLst/>
          <a:ahLst/>
          <a:cxnLst/>
          <a:rect l="0" t="0" r="0" b="0"/>
          <a:pathLst>
            <a:path>
              <a:moveTo>
                <a:pt x="0" y="432779"/>
              </a:moveTo>
              <a:lnTo>
                <a:pt x="227122" y="432779"/>
              </a:lnTo>
              <a:lnTo>
                <a:pt x="227122" y="0"/>
              </a:lnTo>
              <a:lnTo>
                <a:pt x="45424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51375" y="2283473"/>
        <a:ext cx="31370" cy="31370"/>
      </dsp:txXfrm>
    </dsp:sp>
    <dsp:sp modelId="{EE8D9C36-C1F2-4E3B-864D-866B2113E0B0}">
      <dsp:nvSpPr>
        <dsp:cNvPr id="0" name=""/>
        <dsp:cNvSpPr/>
      </dsp:nvSpPr>
      <dsp:spPr>
        <a:xfrm>
          <a:off x="9690877" y="1171490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1205854"/>
        <a:ext cx="22712" cy="22712"/>
      </dsp:txXfrm>
    </dsp:sp>
    <dsp:sp modelId="{4DDFA27F-324C-4890-930F-8EF36F3D42C0}">
      <dsp:nvSpPr>
        <dsp:cNvPr id="0" name=""/>
        <dsp:cNvSpPr/>
      </dsp:nvSpPr>
      <dsp:spPr>
        <a:xfrm>
          <a:off x="6965407" y="1171490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1205854"/>
        <a:ext cx="22712" cy="22712"/>
      </dsp:txXfrm>
    </dsp:sp>
    <dsp:sp modelId="{083BE844-5DCF-4B57-8A50-3230C75300CD}">
      <dsp:nvSpPr>
        <dsp:cNvPr id="0" name=""/>
        <dsp:cNvSpPr/>
      </dsp:nvSpPr>
      <dsp:spPr>
        <a:xfrm>
          <a:off x="4239937" y="1217210"/>
          <a:ext cx="454245" cy="1298337"/>
        </a:xfrm>
        <a:custGeom>
          <a:avLst/>
          <a:gdLst/>
          <a:ahLst/>
          <a:cxnLst/>
          <a:rect l="0" t="0" r="0" b="0"/>
          <a:pathLst>
            <a:path>
              <a:moveTo>
                <a:pt x="0" y="1298337"/>
              </a:moveTo>
              <a:lnTo>
                <a:pt x="227122" y="1298337"/>
              </a:lnTo>
              <a:lnTo>
                <a:pt x="227122" y="0"/>
              </a:lnTo>
              <a:lnTo>
                <a:pt x="45424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432672" y="1831992"/>
        <a:ext cx="68775" cy="68775"/>
      </dsp:txXfrm>
    </dsp:sp>
    <dsp:sp modelId="{21A680DB-EDC0-49DA-BA7D-273B01E4A862}">
      <dsp:nvSpPr>
        <dsp:cNvPr id="0" name=""/>
        <dsp:cNvSpPr/>
      </dsp:nvSpPr>
      <dsp:spPr>
        <a:xfrm>
          <a:off x="9690877" y="305932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906644" y="340296"/>
        <a:ext cx="22712" cy="22712"/>
      </dsp:txXfrm>
    </dsp:sp>
    <dsp:sp modelId="{2A87278F-E2A9-4684-B472-6AE2D8C5F437}">
      <dsp:nvSpPr>
        <dsp:cNvPr id="0" name=""/>
        <dsp:cNvSpPr/>
      </dsp:nvSpPr>
      <dsp:spPr>
        <a:xfrm>
          <a:off x="6965407" y="305932"/>
          <a:ext cx="454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1174" y="340296"/>
        <a:ext cx="22712" cy="22712"/>
      </dsp:txXfrm>
    </dsp:sp>
    <dsp:sp modelId="{DBEFC4A0-0EFA-4212-96DC-E631DCEF21C2}">
      <dsp:nvSpPr>
        <dsp:cNvPr id="0" name=""/>
        <dsp:cNvSpPr/>
      </dsp:nvSpPr>
      <dsp:spPr>
        <a:xfrm>
          <a:off x="4239937" y="351652"/>
          <a:ext cx="454245" cy="2163895"/>
        </a:xfrm>
        <a:custGeom>
          <a:avLst/>
          <a:gdLst/>
          <a:ahLst/>
          <a:cxnLst/>
          <a:rect l="0" t="0" r="0" b="0"/>
          <a:pathLst>
            <a:path>
              <a:moveTo>
                <a:pt x="0" y="2163895"/>
              </a:moveTo>
              <a:lnTo>
                <a:pt x="227122" y="2163895"/>
              </a:lnTo>
              <a:lnTo>
                <a:pt x="227122" y="0"/>
              </a:lnTo>
              <a:lnTo>
                <a:pt x="45424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4411783" y="1378324"/>
        <a:ext cx="110552" cy="110552"/>
      </dsp:txXfrm>
    </dsp:sp>
    <dsp:sp modelId="{AF6D5D6A-28FC-4CF8-A18D-AB5C874801E8}">
      <dsp:nvSpPr>
        <dsp:cNvPr id="0" name=""/>
        <dsp:cNvSpPr/>
      </dsp:nvSpPr>
      <dsp:spPr>
        <a:xfrm>
          <a:off x="1514467" y="2515548"/>
          <a:ext cx="454245" cy="3245843"/>
        </a:xfrm>
        <a:custGeom>
          <a:avLst/>
          <a:gdLst/>
          <a:ahLst/>
          <a:cxnLst/>
          <a:rect l="0" t="0" r="0" b="0"/>
          <a:pathLst>
            <a:path>
              <a:moveTo>
                <a:pt x="0" y="3245843"/>
              </a:moveTo>
              <a:lnTo>
                <a:pt x="227122" y="3245843"/>
              </a:lnTo>
              <a:lnTo>
                <a:pt x="227122" y="0"/>
              </a:lnTo>
              <a:lnTo>
                <a:pt x="45424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659653" y="4056533"/>
        <a:ext cx="163873" cy="163873"/>
      </dsp:txXfrm>
    </dsp:sp>
    <dsp:sp modelId="{A5AD1FB2-E67B-420E-AC77-2AE8667ED3A1}">
      <dsp:nvSpPr>
        <dsp:cNvPr id="0" name=""/>
        <dsp:cNvSpPr/>
      </dsp:nvSpPr>
      <dsp:spPr>
        <a:xfrm rot="16200000">
          <a:off x="-653983" y="5415168"/>
          <a:ext cx="3644456" cy="6924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工作汇总</a:t>
          </a:r>
        </a:p>
      </dsp:txBody>
      <dsp:txXfrm>
        <a:off x="-653983" y="5415168"/>
        <a:ext cx="3644456" cy="692446"/>
      </dsp:txXfrm>
    </dsp:sp>
    <dsp:sp modelId="{DB890F58-8E17-4A45-8F42-3EAD4EA3B19C}">
      <dsp:nvSpPr>
        <dsp:cNvPr id="0" name=""/>
        <dsp:cNvSpPr/>
      </dsp:nvSpPr>
      <dsp:spPr>
        <a:xfrm>
          <a:off x="1968712" y="2169325"/>
          <a:ext cx="2271225" cy="6924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本人现有工作</a:t>
          </a:r>
        </a:p>
      </dsp:txBody>
      <dsp:txXfrm>
        <a:off x="1968712" y="2169325"/>
        <a:ext cx="2271225" cy="692446"/>
      </dsp:txXfrm>
    </dsp:sp>
    <dsp:sp modelId="{EE530746-ED0F-4AC4-8518-4D1D67C6356C}">
      <dsp:nvSpPr>
        <dsp:cNvPr id="0" name=""/>
        <dsp:cNvSpPr/>
      </dsp:nvSpPr>
      <dsp:spPr>
        <a:xfrm>
          <a:off x="4694182" y="5429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交互式图形界面设计</a:t>
          </a:r>
        </a:p>
      </dsp:txBody>
      <dsp:txXfrm>
        <a:off x="4694182" y="5429"/>
        <a:ext cx="2271225" cy="692446"/>
      </dsp:txXfrm>
    </dsp:sp>
    <dsp:sp modelId="{43EDE2EA-B667-447A-BA55-DFCC1D0201F0}">
      <dsp:nvSpPr>
        <dsp:cNvPr id="0" name=""/>
        <dsp:cNvSpPr/>
      </dsp:nvSpPr>
      <dsp:spPr>
        <a:xfrm>
          <a:off x="7419652" y="5429"/>
          <a:ext cx="2271225" cy="6924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完成</a:t>
          </a:r>
        </a:p>
      </dsp:txBody>
      <dsp:txXfrm>
        <a:off x="7419652" y="5429"/>
        <a:ext cx="2271225" cy="692446"/>
      </dsp:txXfrm>
    </dsp:sp>
    <dsp:sp modelId="{8B7C4E86-675D-4409-B143-A955B3FEE78B}">
      <dsp:nvSpPr>
        <dsp:cNvPr id="0" name=""/>
        <dsp:cNvSpPr/>
      </dsp:nvSpPr>
      <dsp:spPr>
        <a:xfrm>
          <a:off x="10145122" y="5429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撰写软著中</a:t>
          </a:r>
        </a:p>
      </dsp:txBody>
      <dsp:txXfrm>
        <a:off x="10145122" y="5429"/>
        <a:ext cx="2271225" cy="692446"/>
      </dsp:txXfrm>
    </dsp:sp>
    <dsp:sp modelId="{D56E6A52-3358-40EB-AF50-C568974BB72B}">
      <dsp:nvSpPr>
        <dsp:cNvPr id="0" name=""/>
        <dsp:cNvSpPr/>
      </dsp:nvSpPr>
      <dsp:spPr>
        <a:xfrm>
          <a:off x="4694182" y="870987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硬件控制程序编程</a:t>
          </a:r>
        </a:p>
      </dsp:txBody>
      <dsp:txXfrm>
        <a:off x="4694182" y="870987"/>
        <a:ext cx="2271225" cy="692446"/>
      </dsp:txXfrm>
    </dsp:sp>
    <dsp:sp modelId="{62EEAF7A-72B7-45E2-AABB-02A0B17DC70A}">
      <dsp:nvSpPr>
        <dsp:cNvPr id="0" name=""/>
        <dsp:cNvSpPr/>
      </dsp:nvSpPr>
      <dsp:spPr>
        <a:xfrm>
          <a:off x="7419652" y="870987"/>
          <a:ext cx="2271225" cy="6924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完成</a:t>
          </a:r>
        </a:p>
      </dsp:txBody>
      <dsp:txXfrm>
        <a:off x="7419652" y="870987"/>
        <a:ext cx="2271225" cy="692446"/>
      </dsp:txXfrm>
    </dsp:sp>
    <dsp:sp modelId="{8CC00680-1990-482E-BC01-3B316AB85EB9}">
      <dsp:nvSpPr>
        <dsp:cNvPr id="0" name=""/>
        <dsp:cNvSpPr/>
      </dsp:nvSpPr>
      <dsp:spPr>
        <a:xfrm>
          <a:off x="10145122" y="870987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撰写软著中</a:t>
          </a:r>
        </a:p>
      </dsp:txBody>
      <dsp:txXfrm>
        <a:off x="10145122" y="870987"/>
        <a:ext cx="2271225" cy="692446"/>
      </dsp:txXfrm>
    </dsp:sp>
    <dsp:sp modelId="{741E7902-C5E5-425E-A7A1-9240EC47122D}">
      <dsp:nvSpPr>
        <dsp:cNvPr id="0" name=""/>
        <dsp:cNvSpPr/>
      </dsp:nvSpPr>
      <dsp:spPr>
        <a:xfrm>
          <a:off x="4694182" y="1736545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执行元件系统搭建及硬件调试</a:t>
          </a:r>
        </a:p>
      </dsp:txBody>
      <dsp:txXfrm>
        <a:off x="4694182" y="1736545"/>
        <a:ext cx="2271225" cy="692446"/>
      </dsp:txXfrm>
    </dsp:sp>
    <dsp:sp modelId="{8A77B7D5-9CB6-4531-97C7-5C74299E5158}">
      <dsp:nvSpPr>
        <dsp:cNvPr id="0" name=""/>
        <dsp:cNvSpPr/>
      </dsp:nvSpPr>
      <dsp:spPr>
        <a:xfrm>
          <a:off x="7419652" y="1736545"/>
          <a:ext cx="2271225" cy="692446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推进中</a:t>
          </a:r>
        </a:p>
      </dsp:txBody>
      <dsp:txXfrm>
        <a:off x="7419652" y="1736545"/>
        <a:ext cx="2271225" cy="692446"/>
      </dsp:txXfrm>
    </dsp:sp>
    <dsp:sp modelId="{5D9EAA2F-3326-41E4-83F7-1615B2DF6034}">
      <dsp:nvSpPr>
        <dsp:cNvPr id="0" name=""/>
        <dsp:cNvSpPr/>
      </dsp:nvSpPr>
      <dsp:spPr>
        <a:xfrm>
          <a:off x="10145122" y="1736545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部分硬件参数不达标，需要重新优化设计</a:t>
          </a:r>
        </a:p>
      </dsp:txBody>
      <dsp:txXfrm>
        <a:off x="10145122" y="1736545"/>
        <a:ext cx="2271225" cy="692446"/>
      </dsp:txXfrm>
    </dsp:sp>
    <dsp:sp modelId="{15773DFF-24E5-4773-879F-F7086D6ED9B3}">
      <dsp:nvSpPr>
        <dsp:cNvPr id="0" name=""/>
        <dsp:cNvSpPr/>
      </dsp:nvSpPr>
      <dsp:spPr>
        <a:xfrm>
          <a:off x="4694182" y="2602104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电路设计及电路板制作</a:t>
          </a:r>
        </a:p>
      </dsp:txBody>
      <dsp:txXfrm>
        <a:off x="4694182" y="2602104"/>
        <a:ext cx="2271225" cy="692446"/>
      </dsp:txXfrm>
    </dsp:sp>
    <dsp:sp modelId="{D29C2024-6B29-4DA5-BE3C-FAAF83A63443}">
      <dsp:nvSpPr>
        <dsp:cNvPr id="0" name=""/>
        <dsp:cNvSpPr/>
      </dsp:nvSpPr>
      <dsp:spPr>
        <a:xfrm>
          <a:off x="7419652" y="2602104"/>
          <a:ext cx="2271225" cy="692446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推进中</a:t>
          </a:r>
        </a:p>
      </dsp:txBody>
      <dsp:txXfrm>
        <a:off x="7419652" y="2602104"/>
        <a:ext cx="2271225" cy="692446"/>
      </dsp:txXfrm>
    </dsp:sp>
    <dsp:sp modelId="{59B9E62F-E252-4F2E-B308-91EF2B052CEE}">
      <dsp:nvSpPr>
        <dsp:cNvPr id="0" name=""/>
        <dsp:cNvSpPr/>
      </dsp:nvSpPr>
      <dsp:spPr>
        <a:xfrm>
          <a:off x="10145122" y="2602104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PCB</a:t>
          </a:r>
          <a:r>
            <a:rPr lang="zh-CN" altLang="en-US" sz="1600" kern="1200" dirty="0"/>
            <a:t>当前版本存在</a:t>
          </a:r>
          <a:r>
            <a:rPr lang="en-US" altLang="zh-CN" sz="1600" kern="1200" dirty="0"/>
            <a:t>BUG</a:t>
          </a:r>
          <a:r>
            <a:rPr lang="zh-CN" altLang="en-US" sz="1600" kern="1200" dirty="0"/>
            <a:t>，需要调整</a:t>
          </a:r>
        </a:p>
      </dsp:txBody>
      <dsp:txXfrm>
        <a:off x="10145122" y="2602104"/>
        <a:ext cx="2271225" cy="692446"/>
      </dsp:txXfrm>
    </dsp:sp>
    <dsp:sp modelId="{2606682D-8A8D-4597-868F-24788D7F11B2}">
      <dsp:nvSpPr>
        <dsp:cNvPr id="0" name=""/>
        <dsp:cNvSpPr/>
      </dsp:nvSpPr>
      <dsp:spPr>
        <a:xfrm>
          <a:off x="4694182" y="3467662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仪器内部机械结构设计</a:t>
          </a:r>
        </a:p>
      </dsp:txBody>
      <dsp:txXfrm>
        <a:off x="4694182" y="3467662"/>
        <a:ext cx="2271225" cy="692446"/>
      </dsp:txXfrm>
    </dsp:sp>
    <dsp:sp modelId="{6EA3D164-DD1E-474C-91DD-F030E4E0431E}">
      <dsp:nvSpPr>
        <dsp:cNvPr id="0" name=""/>
        <dsp:cNvSpPr/>
      </dsp:nvSpPr>
      <dsp:spPr>
        <a:xfrm>
          <a:off x="7419652" y="3467662"/>
          <a:ext cx="2271225" cy="692446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未开始</a:t>
          </a:r>
        </a:p>
      </dsp:txBody>
      <dsp:txXfrm>
        <a:off x="7419652" y="3467662"/>
        <a:ext cx="2271225" cy="692446"/>
      </dsp:txXfrm>
    </dsp:sp>
    <dsp:sp modelId="{3B41ADBE-0697-4E29-A8AC-C1C993C217C8}">
      <dsp:nvSpPr>
        <dsp:cNvPr id="0" name=""/>
        <dsp:cNvSpPr/>
      </dsp:nvSpPr>
      <dsp:spPr>
        <a:xfrm>
          <a:off x="10145122" y="3467662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\</a:t>
          </a:r>
          <a:endParaRPr lang="zh-CN" altLang="en-US" sz="1600" kern="1200" dirty="0"/>
        </a:p>
      </dsp:txBody>
      <dsp:txXfrm>
        <a:off x="10145122" y="3467662"/>
        <a:ext cx="2271225" cy="692446"/>
      </dsp:txXfrm>
    </dsp:sp>
    <dsp:sp modelId="{0B0FCAB2-AAB0-481F-A65D-09CE2A20FBB8}">
      <dsp:nvSpPr>
        <dsp:cNvPr id="0" name=""/>
        <dsp:cNvSpPr/>
      </dsp:nvSpPr>
      <dsp:spPr>
        <a:xfrm>
          <a:off x="4694182" y="4333220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仪器机架设计及组装联调</a:t>
          </a:r>
        </a:p>
      </dsp:txBody>
      <dsp:txXfrm>
        <a:off x="4694182" y="4333220"/>
        <a:ext cx="2271225" cy="692446"/>
      </dsp:txXfrm>
    </dsp:sp>
    <dsp:sp modelId="{B95965FA-5231-4F63-90E1-C7D3CEEF6937}">
      <dsp:nvSpPr>
        <dsp:cNvPr id="0" name=""/>
        <dsp:cNvSpPr/>
      </dsp:nvSpPr>
      <dsp:spPr>
        <a:xfrm>
          <a:off x="7419652" y="4333220"/>
          <a:ext cx="2271225" cy="692446"/>
        </a:xfrm>
        <a:prstGeom prst="rect">
          <a:avLst/>
        </a:prstGeom>
        <a:solidFill>
          <a:srgbClr val="C00000"/>
        </a:solidFill>
        <a:ln>
          <a:solidFill>
            <a:schemeClr val="accent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未开始</a:t>
          </a:r>
        </a:p>
      </dsp:txBody>
      <dsp:txXfrm>
        <a:off x="7419652" y="4333220"/>
        <a:ext cx="2271225" cy="692446"/>
      </dsp:txXfrm>
    </dsp:sp>
    <dsp:sp modelId="{A012DFE2-57F9-432F-B2B8-B85F17C863DF}">
      <dsp:nvSpPr>
        <dsp:cNvPr id="0" name=""/>
        <dsp:cNvSpPr/>
      </dsp:nvSpPr>
      <dsp:spPr>
        <a:xfrm>
          <a:off x="10145122" y="4333220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\</a:t>
          </a:r>
          <a:endParaRPr lang="zh-CN" altLang="en-US" sz="1600" kern="1200" dirty="0"/>
        </a:p>
      </dsp:txBody>
      <dsp:txXfrm>
        <a:off x="10145122" y="4333220"/>
        <a:ext cx="2271225" cy="692446"/>
      </dsp:txXfrm>
    </dsp:sp>
    <dsp:sp modelId="{41FDCF98-8268-45E1-9DC2-26E2AEAF0C32}">
      <dsp:nvSpPr>
        <dsp:cNvPr id="0" name=""/>
        <dsp:cNvSpPr/>
      </dsp:nvSpPr>
      <dsp:spPr>
        <a:xfrm>
          <a:off x="1968712" y="5631558"/>
          <a:ext cx="2271225" cy="6924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课题组原有工作</a:t>
          </a:r>
        </a:p>
      </dsp:txBody>
      <dsp:txXfrm>
        <a:off x="1968712" y="5631558"/>
        <a:ext cx="2271225" cy="692446"/>
      </dsp:txXfrm>
    </dsp:sp>
    <dsp:sp modelId="{A8690E9D-5C2B-4AAF-B3D5-3F19212D9099}">
      <dsp:nvSpPr>
        <dsp:cNvPr id="0" name=""/>
        <dsp:cNvSpPr/>
      </dsp:nvSpPr>
      <dsp:spPr>
        <a:xfrm>
          <a:off x="4694182" y="5198779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高通量微流控芯片样品</a:t>
          </a:r>
        </a:p>
      </dsp:txBody>
      <dsp:txXfrm>
        <a:off x="4694182" y="5198779"/>
        <a:ext cx="2271225" cy="692446"/>
      </dsp:txXfrm>
    </dsp:sp>
    <dsp:sp modelId="{82F021F5-F19A-4383-BA3D-91D84F19200A}">
      <dsp:nvSpPr>
        <dsp:cNvPr id="0" name=""/>
        <dsp:cNvSpPr/>
      </dsp:nvSpPr>
      <dsp:spPr>
        <a:xfrm>
          <a:off x="7419652" y="5198779"/>
          <a:ext cx="2271225" cy="6924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完成</a:t>
          </a:r>
        </a:p>
      </dsp:txBody>
      <dsp:txXfrm>
        <a:off x="7419652" y="5198779"/>
        <a:ext cx="2271225" cy="692446"/>
      </dsp:txXfrm>
    </dsp:sp>
    <dsp:sp modelId="{D96DFE6C-3D54-431D-A64C-B11156D19E5D}">
      <dsp:nvSpPr>
        <dsp:cNvPr id="0" name=""/>
        <dsp:cNvSpPr/>
      </dsp:nvSpPr>
      <dsp:spPr>
        <a:xfrm>
          <a:off x="10145122" y="5198779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\</a:t>
          </a:r>
          <a:endParaRPr lang="zh-CN" altLang="en-US" sz="1600" kern="1200" dirty="0"/>
        </a:p>
      </dsp:txBody>
      <dsp:txXfrm>
        <a:off x="10145122" y="5198779"/>
        <a:ext cx="2271225" cy="692446"/>
      </dsp:txXfrm>
    </dsp:sp>
    <dsp:sp modelId="{43E68E6D-8CAE-46CB-BF66-29DEEFA26EB9}">
      <dsp:nvSpPr>
        <dsp:cNvPr id="0" name=""/>
        <dsp:cNvSpPr/>
      </dsp:nvSpPr>
      <dsp:spPr>
        <a:xfrm>
          <a:off x="4694182" y="6064337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第一代仪器外壳</a:t>
          </a:r>
        </a:p>
      </dsp:txBody>
      <dsp:txXfrm>
        <a:off x="4694182" y="6064337"/>
        <a:ext cx="2271225" cy="692446"/>
      </dsp:txXfrm>
    </dsp:sp>
    <dsp:sp modelId="{66472E54-4E37-45F0-BB51-2AB2370A97A7}">
      <dsp:nvSpPr>
        <dsp:cNvPr id="0" name=""/>
        <dsp:cNvSpPr/>
      </dsp:nvSpPr>
      <dsp:spPr>
        <a:xfrm>
          <a:off x="7419652" y="6064337"/>
          <a:ext cx="2271225" cy="6924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完成</a:t>
          </a:r>
        </a:p>
      </dsp:txBody>
      <dsp:txXfrm>
        <a:off x="7419652" y="6064337"/>
        <a:ext cx="2271225" cy="692446"/>
      </dsp:txXfrm>
    </dsp:sp>
    <dsp:sp modelId="{1EEE37D4-5274-4093-99FC-2456CF98E4B6}">
      <dsp:nvSpPr>
        <dsp:cNvPr id="0" name=""/>
        <dsp:cNvSpPr/>
      </dsp:nvSpPr>
      <dsp:spPr>
        <a:xfrm>
          <a:off x="10145122" y="6064337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\</a:t>
          </a:r>
          <a:endParaRPr lang="zh-CN" altLang="en-US" sz="1600" kern="1200" dirty="0"/>
        </a:p>
      </dsp:txBody>
      <dsp:txXfrm>
        <a:off x="10145122" y="6064337"/>
        <a:ext cx="2271225" cy="692446"/>
      </dsp:txXfrm>
    </dsp:sp>
    <dsp:sp modelId="{62C80F06-328D-4744-BB61-566F7AA4C815}">
      <dsp:nvSpPr>
        <dsp:cNvPr id="0" name=""/>
        <dsp:cNvSpPr/>
      </dsp:nvSpPr>
      <dsp:spPr>
        <a:xfrm>
          <a:off x="1968712" y="6929896"/>
          <a:ext cx="2271225" cy="6924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课题组协助工作</a:t>
          </a:r>
        </a:p>
      </dsp:txBody>
      <dsp:txXfrm>
        <a:off x="1968712" y="6929896"/>
        <a:ext cx="2271225" cy="692446"/>
      </dsp:txXfrm>
    </dsp:sp>
    <dsp:sp modelId="{9C614751-AB55-4AAD-80E7-58D8A7C7A8B2}">
      <dsp:nvSpPr>
        <dsp:cNvPr id="0" name=""/>
        <dsp:cNvSpPr/>
      </dsp:nvSpPr>
      <dsp:spPr>
        <a:xfrm>
          <a:off x="4694182" y="6929896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荧光图像获取装置的搭建</a:t>
          </a:r>
        </a:p>
      </dsp:txBody>
      <dsp:txXfrm>
        <a:off x="4694182" y="6929896"/>
        <a:ext cx="2271225" cy="692446"/>
      </dsp:txXfrm>
    </dsp:sp>
    <dsp:sp modelId="{B8BA1B9E-F06E-42BE-A438-7B9B93DC0508}">
      <dsp:nvSpPr>
        <dsp:cNvPr id="0" name=""/>
        <dsp:cNvSpPr/>
      </dsp:nvSpPr>
      <dsp:spPr>
        <a:xfrm>
          <a:off x="7419652" y="6929896"/>
          <a:ext cx="2271225" cy="692446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推进中</a:t>
          </a:r>
        </a:p>
      </dsp:txBody>
      <dsp:txXfrm>
        <a:off x="7419652" y="6929896"/>
        <a:ext cx="2271225" cy="692446"/>
      </dsp:txXfrm>
    </dsp:sp>
    <dsp:sp modelId="{C7101B9C-4AD0-41D0-8DC0-12B820FEF923}">
      <dsp:nvSpPr>
        <dsp:cNvPr id="0" name=""/>
        <dsp:cNvSpPr/>
      </dsp:nvSpPr>
      <dsp:spPr>
        <a:xfrm>
          <a:off x="10145122" y="6929896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正在收集大量荧光图像</a:t>
          </a:r>
        </a:p>
      </dsp:txBody>
      <dsp:txXfrm>
        <a:off x="10145122" y="6929896"/>
        <a:ext cx="2271225" cy="692446"/>
      </dsp:txXfrm>
    </dsp:sp>
    <dsp:sp modelId="{4BE18126-97B5-4C0D-9411-5CEFD0CD8954}">
      <dsp:nvSpPr>
        <dsp:cNvPr id="0" name=""/>
        <dsp:cNvSpPr/>
      </dsp:nvSpPr>
      <dsp:spPr>
        <a:xfrm>
          <a:off x="1968712" y="8661012"/>
          <a:ext cx="2271225" cy="6924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本人拓展性研究</a:t>
          </a:r>
        </a:p>
      </dsp:txBody>
      <dsp:txXfrm>
        <a:off x="1968712" y="8661012"/>
        <a:ext cx="2271225" cy="692446"/>
      </dsp:txXfrm>
    </dsp:sp>
    <dsp:sp modelId="{FDBBB411-EA44-46F8-96BE-5073869CDA3C}">
      <dsp:nvSpPr>
        <dsp:cNvPr id="0" name=""/>
        <dsp:cNvSpPr/>
      </dsp:nvSpPr>
      <dsp:spPr>
        <a:xfrm>
          <a:off x="4694182" y="7795454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基于机器视觉特征提取的暗场染色细胞计数算法</a:t>
          </a:r>
        </a:p>
      </dsp:txBody>
      <dsp:txXfrm>
        <a:off x="4694182" y="7795454"/>
        <a:ext cx="2271225" cy="692446"/>
      </dsp:txXfrm>
    </dsp:sp>
    <dsp:sp modelId="{962E4F41-333F-46C9-BA20-04813690753D}">
      <dsp:nvSpPr>
        <dsp:cNvPr id="0" name=""/>
        <dsp:cNvSpPr/>
      </dsp:nvSpPr>
      <dsp:spPr>
        <a:xfrm>
          <a:off x="7419652" y="7795454"/>
          <a:ext cx="2271225" cy="692446"/>
        </a:xfrm>
        <a:prstGeom prst="rect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推进中</a:t>
          </a:r>
        </a:p>
      </dsp:txBody>
      <dsp:txXfrm>
        <a:off x="7419652" y="7795454"/>
        <a:ext cx="2271225" cy="692446"/>
      </dsp:txXfrm>
    </dsp:sp>
    <dsp:sp modelId="{D887767D-29A2-4FD8-AA71-23D680265C06}">
      <dsp:nvSpPr>
        <dsp:cNvPr id="0" name=""/>
        <dsp:cNvSpPr/>
      </dsp:nvSpPr>
      <dsp:spPr>
        <a:xfrm>
          <a:off x="10145122" y="7795454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初步取得效果</a:t>
          </a:r>
        </a:p>
      </dsp:txBody>
      <dsp:txXfrm>
        <a:off x="10145122" y="7795454"/>
        <a:ext cx="2271225" cy="692446"/>
      </dsp:txXfrm>
    </dsp:sp>
    <dsp:sp modelId="{95B68988-35E8-4B00-BEFD-6B46DE2C4FF3}">
      <dsp:nvSpPr>
        <dsp:cNvPr id="0" name=""/>
        <dsp:cNvSpPr/>
      </dsp:nvSpPr>
      <dsp:spPr>
        <a:xfrm>
          <a:off x="4694182" y="8661012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基于灰度图像处理的暗场细胞荧光强度估计算法</a:t>
          </a:r>
        </a:p>
      </dsp:txBody>
      <dsp:txXfrm>
        <a:off x="4694182" y="8661012"/>
        <a:ext cx="2271225" cy="692446"/>
      </dsp:txXfrm>
    </dsp:sp>
    <dsp:sp modelId="{710F2CCB-11CE-4960-80D2-716F150F5DE7}">
      <dsp:nvSpPr>
        <dsp:cNvPr id="0" name=""/>
        <dsp:cNvSpPr/>
      </dsp:nvSpPr>
      <dsp:spPr>
        <a:xfrm>
          <a:off x="7419652" y="8661012"/>
          <a:ext cx="2271225" cy="692446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未开始</a:t>
          </a:r>
        </a:p>
      </dsp:txBody>
      <dsp:txXfrm>
        <a:off x="7419652" y="8661012"/>
        <a:ext cx="2271225" cy="692446"/>
      </dsp:txXfrm>
    </dsp:sp>
    <dsp:sp modelId="{142D8BE9-2812-4A6C-96FA-510AEF6E2672}">
      <dsp:nvSpPr>
        <dsp:cNvPr id="0" name=""/>
        <dsp:cNvSpPr/>
      </dsp:nvSpPr>
      <dsp:spPr>
        <a:xfrm>
          <a:off x="10145122" y="8661012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\</a:t>
          </a:r>
          <a:endParaRPr lang="zh-CN" altLang="en-US" sz="1600" kern="1200" dirty="0"/>
        </a:p>
      </dsp:txBody>
      <dsp:txXfrm>
        <a:off x="10145122" y="8661012"/>
        <a:ext cx="2271225" cy="692446"/>
      </dsp:txXfrm>
    </dsp:sp>
    <dsp:sp modelId="{1E50200F-A8BE-4B57-8B75-4183F8A01401}">
      <dsp:nvSpPr>
        <dsp:cNvPr id="0" name=""/>
        <dsp:cNvSpPr/>
      </dsp:nvSpPr>
      <dsp:spPr>
        <a:xfrm>
          <a:off x="4694182" y="9526571"/>
          <a:ext cx="2271225" cy="6924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基于深度学习的卷积神经网络细胞分类算法</a:t>
          </a:r>
        </a:p>
      </dsp:txBody>
      <dsp:txXfrm>
        <a:off x="4694182" y="9526571"/>
        <a:ext cx="2271225" cy="692446"/>
      </dsp:txXfrm>
    </dsp:sp>
    <dsp:sp modelId="{75C85294-D369-4F01-A6A0-AE48C2C462EF}">
      <dsp:nvSpPr>
        <dsp:cNvPr id="0" name=""/>
        <dsp:cNvSpPr/>
      </dsp:nvSpPr>
      <dsp:spPr>
        <a:xfrm>
          <a:off x="7419652" y="9526571"/>
          <a:ext cx="2271225" cy="692446"/>
        </a:xfrm>
        <a:prstGeom prst="rect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未开始</a:t>
          </a:r>
        </a:p>
      </dsp:txBody>
      <dsp:txXfrm>
        <a:off x="7419652" y="9526571"/>
        <a:ext cx="2271225" cy="692446"/>
      </dsp:txXfrm>
    </dsp:sp>
    <dsp:sp modelId="{401A191F-7C47-4B08-A981-D8EDEC397E05}">
      <dsp:nvSpPr>
        <dsp:cNvPr id="0" name=""/>
        <dsp:cNvSpPr/>
      </dsp:nvSpPr>
      <dsp:spPr>
        <a:xfrm>
          <a:off x="10145122" y="9526571"/>
          <a:ext cx="2271225" cy="692446"/>
        </a:xfrm>
        <a:prstGeom prst="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\</a:t>
          </a:r>
          <a:endParaRPr lang="zh-CN" altLang="en-US" sz="1600" kern="1200" dirty="0"/>
        </a:p>
      </dsp:txBody>
      <dsp:txXfrm>
        <a:off x="10145122" y="9526571"/>
        <a:ext cx="2271225" cy="69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966890" y="4125283"/>
            <a:ext cx="11740357" cy="3941434"/>
            <a:chOff x="4903310" y="4125280"/>
            <a:chExt cx="12042498" cy="3941434"/>
          </a:xfrm>
        </p:grpSpPr>
        <p:grpSp>
          <p:nvGrpSpPr>
            <p:cNvPr id="3" name="组合 2"/>
            <p:cNvGrpSpPr/>
            <p:nvPr/>
          </p:nvGrpSpPr>
          <p:grpSpPr>
            <a:xfrm>
              <a:off x="4903310" y="4125280"/>
              <a:ext cx="12042498" cy="2378008"/>
              <a:chOff x="3472415" y="4258281"/>
              <a:chExt cx="16356291" cy="180467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484007" y="4258281"/>
                <a:ext cx="16118626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软著编写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完成软著三件套的编写工作</a:t>
                </a: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472415" y="5444767"/>
                <a:ext cx="16356291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工作整理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梳理当前的所有工作内容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903310" y="7252132"/>
              <a:ext cx="11780365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理论学习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学习数字图像处理的相关知识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完成软著三件套的编写工作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881413" y="4042179"/>
            <a:ext cx="52174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5400" b="1" dirty="0">
                <a:latin typeface="Novecento wide Bold" panose="00000805000000000000" charset="0"/>
              </a:rPr>
              <a:t>完成了软件注册表、软件源代码和用户手册的编写。详情见具体的</a:t>
            </a:r>
            <a:r>
              <a:rPr lang="en-US" altLang="zh-CN" sz="5400" b="1" dirty="0">
                <a:latin typeface="Novecento wide Bold" panose="00000805000000000000" charset="0"/>
              </a:rPr>
              <a:t>word</a:t>
            </a:r>
            <a:r>
              <a:rPr lang="zh-CN" altLang="en-US" sz="5400" b="1" dirty="0">
                <a:latin typeface="Novecento wide Bold" panose="00000805000000000000" charset="0"/>
              </a:rPr>
              <a:t>文档。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D7FBE8-1F14-A589-0FB9-E83612E1F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21" y="2084713"/>
            <a:ext cx="6201643" cy="90853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75651C-5B93-5197-E694-556FBBB2A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653" y="2084713"/>
            <a:ext cx="6461126" cy="4016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4EFFAC-179D-E2B3-70A7-6425056CB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653" y="7546557"/>
            <a:ext cx="6201644" cy="27400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37975" y="3133576"/>
            <a:ext cx="597444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5400" b="1" dirty="0">
                <a:solidFill>
                  <a:srgbClr val="FF0000"/>
                </a:solidFill>
                <a:latin typeface="Novecento wide Bold" panose="00000805000000000000" charset="0"/>
              </a:rPr>
              <a:t>			</a:t>
            </a:r>
            <a:r>
              <a:rPr lang="zh-CN" altLang="en-US" sz="5400" b="1" dirty="0">
                <a:latin typeface="Novecento wide Bold" panose="00000805000000000000" charset="0"/>
              </a:rPr>
              <a:t>整理现有工作内容，待软著撰写完成后，将主要集中精力完善正在推进中的研究内容，争取修复现有问题，进一步转化为科研成果。</a:t>
            </a:r>
            <a:endParaRPr lang="zh-CN" altLang="en-US" sz="6000" b="1" dirty="0">
              <a:latin typeface="Novecento wide Bold" panose="00000805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梳理当前的所有工作内容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98857771-471A-CA51-A824-47D114422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212409"/>
              </p:ext>
            </p:extLst>
          </p:nvPr>
        </p:nvGraphicFramePr>
        <p:xfrm>
          <a:off x="1087231" y="1391507"/>
          <a:ext cx="13238369" cy="1022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学习数字图像处理的相关知识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413854" y="4632549"/>
            <a:ext cx="43304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5400" b="1" dirty="0">
                <a:latin typeface="Novecento wide Bold" panose="00000805000000000000" charset="0"/>
              </a:rPr>
              <a:t>学习了检测仪器制造的相关理论知识。为后期科研工作打下基础。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59EE5C-5C44-B4FB-767C-37045AC8E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1237776"/>
            <a:ext cx="14118530" cy="105888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306</Words>
  <Application>Microsoft Office PowerPoint</Application>
  <PresentationFormat>自定义</PresentationFormat>
  <Paragraphs>54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333</cp:revision>
  <dcterms:created xsi:type="dcterms:W3CDTF">2023-04-03T11:52:00Z</dcterms:created>
  <dcterms:modified xsi:type="dcterms:W3CDTF">2024-04-05T02:07:17Z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2052-11.1.0.10463</vt:lpwstr>
  </property>
</Properties>
</file>