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03" r:id="rId3"/>
    <p:sldId id="307" r:id="rId4"/>
    <p:sldId id="309" r:id="rId5"/>
    <p:sldId id="308" r:id="rId6"/>
  </p:sldIdLst>
  <p:sldSz cx="21674138" cy="12192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25" autoAdjust="0"/>
  </p:normalViewPr>
  <p:slideViewPr>
    <p:cSldViewPr snapToGrid="0">
      <p:cViewPr varScale="1">
        <p:scale>
          <a:sx n="43" d="100"/>
          <a:sy n="43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5.17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147310" y="2921000"/>
            <a:ext cx="11379200" cy="6349365"/>
            <a:chOff x="8739" y="4687"/>
            <a:chExt cx="17920" cy="9999"/>
          </a:xfrm>
        </p:grpSpPr>
        <p:grpSp>
          <p:nvGrpSpPr>
            <p:cNvPr id="4" name="组合 3"/>
            <p:cNvGrpSpPr/>
            <p:nvPr/>
          </p:nvGrpSpPr>
          <p:grpSpPr>
            <a:xfrm>
              <a:off x="8739" y="4687"/>
              <a:ext cx="17921" cy="7141"/>
              <a:chOff x="5290343" y="2952432"/>
              <a:chExt cx="12327891" cy="453453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290344" y="2952432"/>
                <a:ext cx="12327890" cy="2713355"/>
                <a:chOff x="7467" y="5205"/>
                <a:chExt cx="19414" cy="4273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7467" y="5205"/>
                  <a:ext cx="19414" cy="14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08000" indent="-508000" defTabSz="1625600">
                    <a:lnSpc>
                      <a:spcPct val="130000"/>
                    </a:lnSpc>
                    <a:spcAft>
                      <a:spcPts val="1065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1.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比色传感</a:t>
                  </a: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——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学习文献，了解比色传感原理</a:t>
                  </a: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7467" y="8074"/>
                  <a:ext cx="19101" cy="14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08000" indent="-508000" defTabSz="1625600">
                    <a:lnSpc>
                      <a:spcPct val="130000"/>
                    </a:lnSpc>
                    <a:spcAft>
                      <a:spcPts val="1065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2.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工位申请</a:t>
                  </a: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——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初步通过月牙楼工位申请</a:t>
                  </a:r>
                </a:p>
              </p:txBody>
            </p:sp>
          </p:grpSp>
          <p:sp>
            <p:nvSpPr>
              <p:cNvPr id="2" name="矩形 1"/>
              <p:cNvSpPr/>
              <p:nvPr/>
            </p:nvSpPr>
            <p:spPr>
              <a:xfrm>
                <a:off x="5290343" y="6595429"/>
                <a:ext cx="12129135" cy="891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3.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走访调研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参加学院组织的北京走访调研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739" y="13282"/>
              <a:ext cx="17632" cy="1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4.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学术会议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参加生物传感器小组组会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比色传感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学习文献，了解比色传感原理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405100" y="3095625"/>
            <a:ext cx="5144770" cy="68160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学习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比色传感器相关文献，了解基础的技术路线，后期主要基于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OpenCV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视觉库和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YOLO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检测算法进行学习、复现、改进。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805" y="2129790"/>
            <a:ext cx="12506960" cy="87471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56360" y="8619490"/>
            <a:ext cx="12811760" cy="23361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5690" y="11078845"/>
            <a:ext cx="108331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大致思路：将所有液滴先分为阴性或阳性两类，然后基于颜色深度判断具体所属的等级，一共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10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个等级，以及预测的具体置信度。</a:t>
            </a:r>
          </a:p>
        </p:txBody>
      </p:sp>
      <p:sp>
        <p:nvSpPr>
          <p:cNvPr id="6" name="矩形 5"/>
          <p:cNvSpPr/>
          <p:nvPr/>
        </p:nvSpPr>
        <p:spPr>
          <a:xfrm>
            <a:off x="10959465" y="6006465"/>
            <a:ext cx="2669540" cy="61658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577570" y="4182110"/>
            <a:ext cx="182753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等级、阴性或阳性、此等级的置信度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0870F0-B576-CD75-26C4-4A39578D16C5}"/>
              </a:ext>
            </a:extLst>
          </p:cNvPr>
          <p:cNvSpPr/>
          <p:nvPr/>
        </p:nvSpPr>
        <p:spPr>
          <a:xfrm>
            <a:off x="1703294" y="1775012"/>
            <a:ext cx="3603812" cy="4034117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E92E6F-96DD-6041-06B6-E43C3903C328}"/>
              </a:ext>
            </a:extLst>
          </p:cNvPr>
          <p:cNvSpPr txBox="1"/>
          <p:nvPr/>
        </p:nvSpPr>
        <p:spPr>
          <a:xfrm>
            <a:off x="6038734" y="1762508"/>
            <a:ext cx="912954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图片描述了是模型训练过程中准确率逐步提升的过程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工位申请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初步通过月牙楼工位申请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60145" y="7899400"/>
            <a:ext cx="10747375" cy="34461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参与工位申请答辩，已确定入围。当前还在结果公示期，未办理入驻手续，后续还需要与创新创业学院协商具体入驻事宜。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2120" y="1262380"/>
            <a:ext cx="7409180" cy="10426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107035" y="11177270"/>
            <a:ext cx="7480300" cy="61722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145" y="1501140"/>
            <a:ext cx="10593705" cy="60471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走访调研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参加学院组织的北京走访调研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101570" y="3051810"/>
            <a:ext cx="5884545" cy="69024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参加学院组织的北京走访调研活动，与中国中化、农机院、水科院。与老师同学们进行交流，学习了一些有关机械结构设计的知识。</a:t>
            </a:r>
          </a:p>
        </p:txBody>
      </p:sp>
      <p:pic>
        <p:nvPicPr>
          <p:cNvPr id="3" name="图片 2" descr="E%D7)N0WLYBK4SS9]N15H4Q_tm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895" y="1811655"/>
            <a:ext cx="5892800" cy="4419600"/>
          </a:xfrm>
          <a:prstGeom prst="rect">
            <a:avLst/>
          </a:prstGeom>
        </p:spPr>
      </p:pic>
      <p:pic>
        <p:nvPicPr>
          <p:cNvPr id="4" name="图片 3" descr="PRJSG)7M$U_`)Q_Y5A`~@_L_tm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135" y="1811020"/>
            <a:ext cx="5892800" cy="4420235"/>
          </a:xfrm>
          <a:prstGeom prst="rect">
            <a:avLst/>
          </a:prstGeom>
        </p:spPr>
      </p:pic>
      <p:pic>
        <p:nvPicPr>
          <p:cNvPr id="5" name="图片 4" descr="45O3LS]N)@_WBJEG6MN96S1_tm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895" y="7112000"/>
            <a:ext cx="5856605" cy="4393565"/>
          </a:xfrm>
          <a:prstGeom prst="rect">
            <a:avLst/>
          </a:prstGeom>
        </p:spPr>
      </p:pic>
      <p:pic>
        <p:nvPicPr>
          <p:cNvPr id="6" name="图片 5" descr="%EZ8D(0ZYE[G2H3O0`%V@GA_tmb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9135" y="7111365"/>
            <a:ext cx="5892800" cy="441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参加生物传感器小组组会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565675" y="3681191"/>
            <a:ext cx="5144759" cy="60632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/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参加生物传感器小组组会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，学习了一些微流控芯片相关的检测原理、设计方法、应用场景等。</a:t>
            </a: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124585" y="1329690"/>
            <a:ext cx="13796010" cy="103473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RhYTQ4MWJhYTY5NDkxMzUyNjRmODllNWQxOTAzM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288</Words>
  <Application>Microsoft Office PowerPoint</Application>
  <PresentationFormat>自定义</PresentationFormat>
  <Paragraphs>20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仿宋</vt:lpstr>
      <vt:lpstr>微软雅黑</vt:lpstr>
      <vt:lpstr>Arial</vt:lpstr>
      <vt:lpstr>Wingdings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374</cp:revision>
  <dcterms:created xsi:type="dcterms:W3CDTF">2023-04-03T11:52:00Z</dcterms:created>
  <dcterms:modified xsi:type="dcterms:W3CDTF">2024-05-17T01:13:02Z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2052-12.1.0.16729</vt:lpwstr>
  </property>
</Properties>
</file>