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8.9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5740" y="717423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初步制作开题报告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5740" y="426974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软件部署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荧光细胞计数算法软件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740" y="572198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参数分析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对检测参数设置的优化和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软件部署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荧光细胞计数算法软件部署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050260" y="3465830"/>
            <a:ext cx="4772025" cy="61074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完成荧光细胞计数算法在高速显微镜控制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PC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（无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IDE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环境）中的部署，初步测试表现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良好。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</p:blipFill>
        <p:spPr>
          <a:xfrm>
            <a:off x="962025" y="1399540"/>
            <a:ext cx="13653135" cy="10240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9368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参数分析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对检测参数设置的优化和分析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6810" y="3180715"/>
            <a:ext cx="7316470" cy="68637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左图展示的是两个典型问题导致的计数不准确，但是需要修正的参数方向相反，故计数误差一定存在，只能寻找一套对大多数细胞适用的参数以最大程度提高计数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精度。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0" y="1415415"/>
            <a:ext cx="4404360" cy="448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0" y="1416050"/>
            <a:ext cx="4492625" cy="4480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7362825"/>
            <a:ext cx="4492625" cy="4404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65" y="7362825"/>
            <a:ext cx="4404360" cy="44043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27175" y="1415415"/>
            <a:ext cx="236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出现问题：细胞成团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6332855" y="3380740"/>
            <a:ext cx="1469390" cy="55816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25895" y="2974975"/>
            <a:ext cx="1083310" cy="27813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425"/>
              </a:lnSpc>
            </a:pPr>
            <a:r>
              <a:rPr lang="zh-CN" altLang="en-US" sz="1600" b="1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Consolas" panose="020B0609020204030204"/>
                <a:cs typeface="Arial Black" panose="020B0A04020102020204" charset="0"/>
              </a:rPr>
              <a:t>腐蚀加剧</a:t>
            </a:r>
            <a:endParaRPr lang="zh-CN" altLang="en-US" sz="1600" b="1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Consolas" panose="020B0609020204030204"/>
              <a:cs typeface="Arial Black" panose="020B0A04020102020204" charset="0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6341745" y="9286240"/>
            <a:ext cx="1469390" cy="55816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14465" y="8880475"/>
            <a:ext cx="1118870" cy="27813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425"/>
              </a:lnSpc>
            </a:pPr>
            <a:r>
              <a:rPr lang="zh-CN" altLang="en-US" sz="1600" b="1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Consolas" panose="020B0609020204030204"/>
                <a:cs typeface="Arial Black" panose="020B0A04020102020204" charset="0"/>
              </a:rPr>
              <a:t>腐蚀减弱</a:t>
            </a:r>
            <a:endParaRPr lang="zh-CN" altLang="en-US" sz="1600" b="1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Consolas" panose="020B0609020204030204"/>
              <a:cs typeface="Arial Black" panose="020B0A04020102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27175" y="7362825"/>
            <a:ext cx="236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出现问题：细胞遗漏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65875" y="6141085"/>
            <a:ext cx="1435735" cy="993775"/>
            <a:chOff x="8726" y="9317"/>
            <a:chExt cx="3284" cy="2273"/>
          </a:xfrm>
        </p:grpSpPr>
        <p:cxnSp>
          <p:nvCxnSpPr>
            <p:cNvPr id="22" name="直接箭头连接符 21"/>
            <p:cNvCxnSpPr/>
            <p:nvPr/>
          </p:nvCxnSpPr>
          <p:spPr>
            <a:xfrm flipH="1">
              <a:off x="8746" y="9376"/>
              <a:ext cx="3226" cy="221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8726" y="9317"/>
              <a:ext cx="3285" cy="215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7856220" y="6512560"/>
            <a:ext cx="1083310" cy="27813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425"/>
              </a:lnSpc>
            </a:pP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Consolas" panose="020B0609020204030204"/>
                <a:cs typeface="Arial Black" panose="020B0A04020102020204" charset="0"/>
              </a:rPr>
              <a:t>同时导致</a:t>
            </a:r>
            <a:endParaRPr lang="zh-CN" altLang="en-US" sz="1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ea typeface="Consolas" panose="020B0609020204030204"/>
              <a:cs typeface="Arial Black" panose="020B0A0402010202020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48715" y="1238885"/>
            <a:ext cx="11799570" cy="4850130"/>
            <a:chOff x="1049" y="1951"/>
            <a:chExt cx="18582" cy="7638"/>
          </a:xfrm>
        </p:grpSpPr>
        <p:sp>
          <p:nvSpPr>
            <p:cNvPr id="27" name="圆角矩形 26"/>
            <p:cNvSpPr/>
            <p:nvPr/>
          </p:nvSpPr>
          <p:spPr>
            <a:xfrm>
              <a:off x="1049" y="1951"/>
              <a:ext cx="18582" cy="7638"/>
            </a:xfrm>
            <a:prstGeom prst="roundRect">
              <a:avLst/>
            </a:prstGeom>
            <a:noFill/>
            <a:ln w="57150"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499" y="2615"/>
              <a:ext cx="1743" cy="438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>
                <a:lnSpc>
                  <a:spcPts val="1425"/>
                </a:lnSpc>
              </a:pPr>
              <a:r>
                <a:rPr lang="zh-CN" altLang="en-US" sz="24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charset="0"/>
                  <a:ea typeface="Consolas" panose="020B0609020204030204"/>
                  <a:cs typeface="Arial Black" panose="020B0A04020102020204" charset="0"/>
                </a:rPr>
                <a:t>区域一</a:t>
              </a:r>
              <a:endParaRPr lang="zh-CN" altLang="en-US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ea typeface="Consolas" panose="020B0609020204030204"/>
                <a:cs typeface="Arial Black" panose="020B0A040201020202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48715" y="7190105"/>
            <a:ext cx="11799570" cy="4850130"/>
            <a:chOff x="1049" y="1951"/>
            <a:chExt cx="18582" cy="7638"/>
          </a:xfrm>
        </p:grpSpPr>
        <p:sp>
          <p:nvSpPr>
            <p:cNvPr id="31" name="圆角矩形 30"/>
            <p:cNvSpPr/>
            <p:nvPr/>
          </p:nvSpPr>
          <p:spPr>
            <a:xfrm>
              <a:off x="1049" y="1951"/>
              <a:ext cx="18582" cy="7638"/>
            </a:xfrm>
            <a:prstGeom prst="roundRect">
              <a:avLst/>
            </a:prstGeom>
            <a:noFill/>
            <a:ln w="57150"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499" y="2615"/>
              <a:ext cx="1743" cy="438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>
                <a:lnSpc>
                  <a:spcPts val="1425"/>
                </a:lnSpc>
              </a:pPr>
              <a:r>
                <a:rPr lang="zh-CN" altLang="en-US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charset="0"/>
                  <a:ea typeface="Consolas" panose="020B0609020204030204"/>
                  <a:cs typeface="Arial Black" panose="020B0A04020102020204" charset="0"/>
                </a:rPr>
                <a:t>区域</a:t>
              </a:r>
              <a:r>
                <a:rPr lang="zh-CN" altLang="en-US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charset="0"/>
                  <a:ea typeface="Consolas" panose="020B0609020204030204"/>
                  <a:cs typeface="Arial Black" panose="020B0A04020102020204" charset="0"/>
                </a:rPr>
                <a:t>二</a:t>
              </a:r>
              <a:endPara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ea typeface="Consolas" panose="020B0609020204030204"/>
                <a:cs typeface="Arial Black" panose="020B0A04020102020204" charset="0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2764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初步梳理开题报告大纲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31410" y="3462020"/>
            <a:ext cx="3693795" cy="60921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正在制作开题报告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PPT,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构思设计路线、研究计划等，目前还在逐步完善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85" y="1085850"/>
            <a:ext cx="15966440" cy="10843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2FkMTlmNDVjOWI1NTVlYjZmNGEzNDk4ZjliMzZmNj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自定义</PresentationFormat>
  <Paragraphs>34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Consolas</vt:lpstr>
      <vt:lpstr>Candara</vt:lpstr>
      <vt:lpstr>Calibri Light</vt:lpstr>
      <vt:lpstr>Arial Black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两面包夹芝士</cp:lastModifiedBy>
  <cp:revision>423</cp:revision>
  <dcterms:created xsi:type="dcterms:W3CDTF">2023-04-03T11:52:00Z</dcterms:created>
  <dcterms:modified xsi:type="dcterms:W3CDTF">2024-08-09T03:59:35Z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2052-12.1.0.17827</vt:lpwstr>
  </property>
</Properties>
</file>