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98" r:id="rId5"/>
    <p:sldId id="294" r:id="rId7"/>
    <p:sldId id="301" r:id="rId8"/>
  </p:sldIdLst>
  <p:sldSz cx="21673820" cy="12192000"/>
  <p:notesSz cx="6858000" cy="9144000"/>
  <p:custDataLst>
    <p:tags r:id="rId1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3" d="100"/>
          <a:sy n="43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5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4.12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966890" y="4125283"/>
            <a:ext cx="11740357" cy="4018392"/>
            <a:chOff x="4903310" y="4125280"/>
            <a:chExt cx="12042498" cy="4018392"/>
          </a:xfrm>
        </p:grpSpPr>
        <p:grpSp>
          <p:nvGrpSpPr>
            <p:cNvPr id="3" name="组合 2"/>
            <p:cNvGrpSpPr/>
            <p:nvPr/>
          </p:nvGrpSpPr>
          <p:grpSpPr>
            <a:xfrm>
              <a:off x="4903310" y="4125280"/>
              <a:ext cx="12042498" cy="2494636"/>
              <a:chOff x="3472415" y="4258281"/>
              <a:chExt cx="16356291" cy="189318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484007" y="4258281"/>
                <a:ext cx="16118626" cy="676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软著申请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完成软著登记工作及材料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提交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472415" y="5444767"/>
                <a:ext cx="16356291" cy="706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项目进展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锂电池充放电路模块设计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903310" y="7252132"/>
              <a:ext cx="11780365" cy="891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发票整理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整理了近几个月的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发票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软著申请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完成软著登记工作及材料提交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锂电池充放电路模块设计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8535" y="6311265"/>
            <a:ext cx="8138160" cy="5208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" y="1473835"/>
            <a:ext cx="8189595" cy="42424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6311265"/>
            <a:ext cx="8172450" cy="51447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911320" y="2159000"/>
            <a:ext cx="4387215" cy="85185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  <a:sym typeface="+mn-ea"/>
              </a:rPr>
              <a:t>添加锂电池充放电模块，使用内置锂电池供电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可以减少对外部电源的依赖，进而提高便携性。现已完成此模块的原理图设计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部分。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8598535" y="1578610"/>
            <a:ext cx="8019415" cy="4061460"/>
            <a:chOff x="13860" y="2747"/>
            <a:chExt cx="12629" cy="639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63" y="5935"/>
              <a:ext cx="3231" cy="3208"/>
            </a:xfrm>
            <a:prstGeom prst="rect">
              <a:avLst/>
            </a:prstGeom>
          </p:spPr>
        </p:pic>
        <p:pic>
          <p:nvPicPr>
            <p:cNvPr id="12" name="图片 11" descr="295F9E9352A319466CE86A1F7833A008"/>
            <p:cNvPicPr>
              <a:picLocks noChangeAspect="1"/>
            </p:cNvPicPr>
            <p:nvPr/>
          </p:nvPicPr>
          <p:blipFill>
            <a:blip r:embed="rId5"/>
            <a:srcRect l="10625" r="10333" b="25313"/>
            <a:stretch>
              <a:fillRect/>
            </a:stretch>
          </p:blipFill>
          <p:spPr>
            <a:xfrm>
              <a:off x="13860" y="3051"/>
              <a:ext cx="3303" cy="2851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182" y="2747"/>
              <a:ext cx="3405" cy="315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587" y="6091"/>
              <a:ext cx="2903" cy="2897"/>
            </a:xfrm>
            <a:prstGeom prst="rect">
              <a:avLst/>
            </a:prstGeom>
          </p:spPr>
        </p:pic>
        <p:sp>
          <p:nvSpPr>
            <p:cNvPr id="18" name="圆角右箭头 17"/>
            <p:cNvSpPr/>
            <p:nvPr/>
          </p:nvSpPr>
          <p:spPr>
            <a:xfrm rot="16200000" flipH="1" flipV="1">
              <a:off x="17812" y="4204"/>
              <a:ext cx="1379" cy="1407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圆角右箭头 18"/>
            <p:cNvSpPr/>
            <p:nvPr/>
          </p:nvSpPr>
          <p:spPr>
            <a:xfrm rot="5400000" flipH="1">
              <a:off x="20930" y="6288"/>
              <a:ext cx="1379" cy="1407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圆角右箭头 19"/>
            <p:cNvSpPr/>
            <p:nvPr/>
          </p:nvSpPr>
          <p:spPr>
            <a:xfrm rot="16200000" flipH="1" flipV="1">
              <a:off x="24024" y="4204"/>
              <a:ext cx="1379" cy="1407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上下箭头 20"/>
            <p:cNvSpPr/>
            <p:nvPr/>
          </p:nvSpPr>
          <p:spPr>
            <a:xfrm>
              <a:off x="15101" y="6223"/>
              <a:ext cx="762" cy="1587"/>
            </a:xfrm>
            <a:prstGeom prst="upDown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4255" y="8081"/>
              <a:ext cx="2483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元件实物</a:t>
              </a:r>
              <a:endParaRPr lang="zh-CN" altLang="en-US" sz="2400" b="1" i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7519" y="3155"/>
              <a:ext cx="2483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管脚</a:t>
              </a:r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分配</a:t>
              </a:r>
              <a:endParaRPr lang="zh-CN" altLang="en-US" sz="2400" b="1" i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643" y="8081"/>
              <a:ext cx="2483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建立符号</a:t>
              </a:r>
              <a:endParaRPr lang="zh-CN" altLang="en-US" sz="2400" b="1" i="1">
                <a:latin typeface="楷体" panose="02010609060101010101" charset="-122"/>
                <a:ea typeface="楷体" panose="02010609060101010101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23804" y="3155"/>
              <a:ext cx="2483" cy="725"/>
            </a:xfrm>
            <a:prstGeom prst="rect">
              <a:avLst/>
            </a:prstGeom>
          </p:spPr>
          <p:txBody>
            <a:bodyPr wrap="square">
              <a:spAutoFit/>
              <a:extLst>
                <a:ext uri="{4A0BC546-FE56-4ADE-93B0-CB8AF2F6F144}">
                  <wpsdc:textFrameExt xmlns:wpsdc="http://www.wps.cn/officeDocument/2022/drawingmlCustomData" type="text"/>
                </a:ext>
              </a:extLst>
            </a:bodyPr>
            <a:p>
              <a:pPr algn="l"/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封装</a:t>
              </a:r>
              <a:r>
                <a:rPr lang="zh-CN" altLang="en-US" sz="2400" b="1" i="1">
                  <a:latin typeface="楷体" panose="02010609060101010101" charset="-122"/>
                  <a:ea typeface="楷体" panose="02010609060101010101" charset="-122"/>
                </a:rPr>
                <a:t>绘制</a:t>
              </a:r>
              <a:endParaRPr lang="zh-CN" altLang="en-US" sz="2400" b="1" i="1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2908935" y="5805805"/>
            <a:ext cx="293560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图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1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选型依据参数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271250" y="5745480"/>
            <a:ext cx="293560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图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2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器件构造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流程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00045" y="11456035"/>
            <a:ext cx="293560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图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典型应用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电路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144885" y="11520170"/>
            <a:ext cx="3503295" cy="460375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图</a:t>
            </a:r>
            <a:r>
              <a:rPr lang="en-US" altLang="zh-CN" sz="2400" b="1">
                <a:latin typeface="楷体" panose="02010609060101010101" charset="-122"/>
                <a:ea typeface="楷体" panose="02010609060101010101" charset="-122"/>
              </a:rPr>
              <a:t>4 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  <a:sym typeface="+mn-ea"/>
              </a:rPr>
              <a:t>模块</a:t>
            </a:r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原理图绘制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发票整理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整理了近几个月的发票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74640" y="3101340"/>
            <a:ext cx="3082925" cy="673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整理了近几个月的发票，与卖家、财务协商推进设备的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报销工作。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22694"/>
          <a:stretch>
            <a:fillRect/>
          </a:stretch>
        </p:blipFill>
        <p:spPr>
          <a:xfrm>
            <a:off x="9406255" y="1428750"/>
            <a:ext cx="8152765" cy="9980295"/>
          </a:xfrm>
          <a:prstGeom prst="rect">
            <a:avLst/>
          </a:prstGeom>
        </p:spPr>
      </p:pic>
      <p:pic>
        <p:nvPicPr>
          <p:cNvPr id="5" name="图片 4" descr="B`M8LE}S_H3R0{$}FVYLK}3"/>
          <p:cNvPicPr>
            <a:picLocks noChangeAspect="1"/>
          </p:cNvPicPr>
          <p:nvPr/>
        </p:nvPicPr>
        <p:blipFill>
          <a:blip r:embed="rId2"/>
          <a:srcRect l="13171" t="11894" r="12977" b="7947"/>
          <a:stretch>
            <a:fillRect/>
          </a:stretch>
        </p:blipFill>
        <p:spPr>
          <a:xfrm>
            <a:off x="720725" y="1535430"/>
            <a:ext cx="4093210" cy="9873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rcRect l="13293" t="12310" r="14040" b="8476"/>
          <a:stretch>
            <a:fillRect/>
          </a:stretch>
        </p:blipFill>
        <p:spPr>
          <a:xfrm>
            <a:off x="5072380" y="1534795"/>
            <a:ext cx="4075430" cy="9874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commondata" val="eyJoZGlkIjoiNjE5MjU3NWUyOWRhOGEyMzVlYjdhNzRhNTZhZGVkZm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自定义</PresentationFormat>
  <Paragraphs>34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Novecento wide Bold</vt:lpstr>
      <vt:lpstr>AMGDT</vt:lpstr>
      <vt:lpstr>Arial Unicode MS</vt:lpstr>
      <vt:lpstr>等线 Light</vt:lpstr>
      <vt:lpstr>等线</vt:lpstr>
      <vt:lpstr>Calibri</vt:lpstr>
      <vt:lpstr>仿宋</vt:lpstr>
      <vt:lpstr>楷体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338</cp:revision>
  <dcterms:created xsi:type="dcterms:W3CDTF">2023-04-03T11:52:00Z</dcterms:created>
  <dcterms:modified xsi:type="dcterms:W3CDTF">2024-04-08T12:48:06Z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2052-12.1.0.16388</vt:lpwstr>
  </property>
</Properties>
</file>