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325" y="425132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2325" y="57962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2325" y="73412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36845" y="2033270"/>
            <a:ext cx="3384550" cy="9031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根据本周组会讨论的方案，在每个单元中添加圆形采样区域，在算法层面减少边框的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干扰。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426"/>
          <a:stretch>
            <a:fillRect/>
          </a:stretch>
        </p:blipFill>
        <p:spPr>
          <a:xfrm>
            <a:off x="100965" y="1404620"/>
            <a:ext cx="9721850" cy="1028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540" y="1404620"/>
            <a:ext cx="7448550" cy="409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540" y="5716905"/>
            <a:ext cx="7448550" cy="5975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85260" y="2230755"/>
            <a:ext cx="4270375" cy="8617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ATP生物发光法样机工作推进。主要验证了现有功能，还需补充芯片采样程序和光电倍增管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校准。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9" name="tmpwppvideo_20241212_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06450" y="1695450"/>
            <a:ext cx="15123160" cy="9688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1185" y="4024630"/>
            <a:ext cx="4868545" cy="47955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和律师事务所对接确定后期计划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预计本月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号返回初稿。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315720"/>
            <a:ext cx="13675360" cy="10519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516</cp:revision>
  <dcterms:created xsi:type="dcterms:W3CDTF">2023-04-03T11:52:00Z</dcterms:created>
  <dcterms:modified xsi:type="dcterms:W3CDTF">2024-12-12T14:35:16Z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