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94" r:id="rId4"/>
    <p:sldId id="301" r:id="rId5"/>
    <p:sldId id="298" r:id="rId6"/>
  </p:sldIdLst>
  <p:sldSz cx="21674138" cy="12192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5" autoAdjust="0"/>
  </p:normalViewPr>
  <p:slideViewPr>
    <p:cSldViewPr snapToGrid="0">
      <p:cViewPr varScale="1">
        <p:scale>
          <a:sx n="35" d="100"/>
          <a:sy n="35" d="100"/>
        </p:scale>
        <p:origin x="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5"/>
            </a:lvl1pPr>
            <a:lvl2pPr marL="812800" indent="0" algn="ctr">
              <a:buNone/>
              <a:defRPr sz="3555"/>
            </a:lvl2pPr>
            <a:lvl3pPr marL="1625600" indent="0" algn="ctr">
              <a:buNone/>
              <a:defRPr sz="3200"/>
            </a:lvl3pPr>
            <a:lvl4pPr marL="2438400" indent="0" algn="ctr">
              <a:buNone/>
              <a:defRPr sz="2845"/>
            </a:lvl4pPr>
            <a:lvl5pPr marL="3251200" indent="0" algn="ctr">
              <a:buNone/>
              <a:defRPr sz="2845"/>
            </a:lvl5pPr>
            <a:lvl6pPr marL="4064000" indent="0" algn="ctr">
              <a:buNone/>
              <a:defRPr sz="2845"/>
            </a:lvl6pPr>
            <a:lvl7pPr marL="4876800" indent="0" algn="ctr">
              <a:buNone/>
              <a:defRPr sz="2845"/>
            </a:lvl7pPr>
            <a:lvl8pPr marL="5689600" indent="0" algn="ctr">
              <a:buNone/>
              <a:defRPr sz="2845"/>
            </a:lvl8pPr>
            <a:lvl9pPr marL="6502400" indent="0" algn="ctr">
              <a:buNone/>
              <a:defRPr sz="284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5"/>
            </a:lvl1pPr>
            <a:lvl2pPr marL="812800" indent="0" algn="ctr">
              <a:buNone/>
              <a:defRPr sz="3555"/>
            </a:lvl2pPr>
            <a:lvl3pPr marL="1625600" indent="0" algn="ctr">
              <a:buNone/>
              <a:defRPr sz="3200"/>
            </a:lvl3pPr>
            <a:lvl4pPr marL="2438400" indent="0" algn="ctr">
              <a:buNone/>
              <a:defRPr sz="2845"/>
            </a:lvl4pPr>
            <a:lvl5pPr marL="3251200" indent="0" algn="ctr">
              <a:buNone/>
              <a:defRPr sz="2845"/>
            </a:lvl5pPr>
            <a:lvl6pPr marL="4064000" indent="0" algn="ctr">
              <a:buNone/>
              <a:defRPr sz="2845"/>
            </a:lvl6pPr>
            <a:lvl7pPr marL="4876800" indent="0" algn="ctr">
              <a:buNone/>
              <a:defRPr sz="2845"/>
            </a:lvl7pPr>
            <a:lvl8pPr marL="5689600" indent="0" algn="ctr">
              <a:buNone/>
              <a:defRPr sz="2845"/>
            </a:lvl8pPr>
            <a:lvl9pPr marL="6502400" indent="0" algn="ctr">
              <a:buNone/>
              <a:defRPr sz="284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1pPr>
            <a:lvl2pPr marL="812800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4pPr>
            <a:lvl5pPr marL="32512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5pPr>
            <a:lvl6pPr marL="40640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6pPr>
            <a:lvl7pPr marL="48768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7pPr>
            <a:lvl8pPr marL="56896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8pPr>
            <a:lvl9pPr marL="6502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90"/>
            </a:lvl1pPr>
            <a:lvl2pPr>
              <a:defRPr sz="4980"/>
            </a:lvl2pPr>
            <a:lvl3pPr>
              <a:defRPr sz="4265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90"/>
            </a:lvl1pPr>
            <a:lvl2pPr marL="812800" indent="0">
              <a:buNone/>
              <a:defRPr sz="4980"/>
            </a:lvl2pPr>
            <a:lvl3pPr marL="1625600" indent="0">
              <a:buNone/>
              <a:defRPr sz="4265"/>
            </a:lvl3pPr>
            <a:lvl4pPr marL="2438400" indent="0">
              <a:buNone/>
              <a:defRPr sz="3555"/>
            </a:lvl4pPr>
            <a:lvl5pPr marL="3251200" indent="0">
              <a:buNone/>
              <a:defRPr sz="3555"/>
            </a:lvl5pPr>
            <a:lvl6pPr marL="4064000" indent="0">
              <a:buNone/>
              <a:defRPr sz="3555"/>
            </a:lvl6pPr>
            <a:lvl7pPr marL="4876800" indent="0">
              <a:buNone/>
              <a:defRPr sz="3555"/>
            </a:lvl7pPr>
            <a:lvl8pPr marL="5689600" indent="0">
              <a:buNone/>
              <a:defRPr sz="3555"/>
            </a:lvl8pPr>
            <a:lvl9pPr marL="6502400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1pPr>
            <a:lvl2pPr marL="812800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4pPr>
            <a:lvl5pPr marL="32512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5pPr>
            <a:lvl6pPr marL="40640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6pPr>
            <a:lvl7pPr marL="48768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7pPr>
            <a:lvl8pPr marL="56896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8pPr>
            <a:lvl9pPr marL="6502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90"/>
            </a:lvl1pPr>
            <a:lvl2pPr>
              <a:defRPr sz="4980"/>
            </a:lvl2pPr>
            <a:lvl3pPr>
              <a:defRPr sz="4265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90"/>
            </a:lvl1pPr>
            <a:lvl2pPr marL="812800" indent="0">
              <a:buNone/>
              <a:defRPr sz="4980"/>
            </a:lvl2pPr>
            <a:lvl3pPr marL="1625600" indent="0">
              <a:buNone/>
              <a:defRPr sz="4265"/>
            </a:lvl3pPr>
            <a:lvl4pPr marL="2438400" indent="0">
              <a:buNone/>
              <a:defRPr sz="3555"/>
            </a:lvl4pPr>
            <a:lvl5pPr marL="3251200" indent="0">
              <a:buNone/>
              <a:defRPr sz="3555"/>
            </a:lvl5pPr>
            <a:lvl6pPr marL="4064000" indent="0">
              <a:buNone/>
              <a:defRPr sz="3555"/>
            </a:lvl6pPr>
            <a:lvl7pPr marL="4876800" indent="0">
              <a:buNone/>
              <a:defRPr sz="3555"/>
            </a:lvl7pPr>
            <a:lvl8pPr marL="5689600" indent="0">
              <a:buNone/>
              <a:defRPr sz="3555"/>
            </a:lvl8pPr>
            <a:lvl9pPr marL="6502400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625600" rtl="0" eaLnBrk="1" latinLnBrk="0" hangingPunct="1">
        <a:lnSpc>
          <a:spcPct val="90000"/>
        </a:lnSpc>
        <a:spcBef>
          <a:spcPct val="0"/>
        </a:spcBef>
        <a:buNone/>
        <a:defRPr sz="7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0" indent="-406400" algn="l" defTabSz="1625600" rtl="0" eaLnBrk="1" latinLnBrk="0" hangingPunct="1">
        <a:lnSpc>
          <a:spcPct val="90000"/>
        </a:lnSpc>
        <a:spcBef>
          <a:spcPts val="1780"/>
        </a:spcBef>
        <a:buFont typeface="Arial" panose="020B0604020202020204" pitchFamily="34" charset="0"/>
        <a:buChar char="•"/>
        <a:defRPr sz="49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2pPr>
      <a:lvl3pPr marL="2032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25600" rtl="0" eaLnBrk="1" latinLnBrk="0" hangingPunct="1">
        <a:lnSpc>
          <a:spcPct val="90000"/>
        </a:lnSpc>
        <a:spcBef>
          <a:spcPct val="0"/>
        </a:spcBef>
        <a:buNone/>
        <a:defRPr sz="7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0" indent="-406400" algn="l" defTabSz="1625600" rtl="0" eaLnBrk="1" latinLnBrk="0" hangingPunct="1">
        <a:lnSpc>
          <a:spcPct val="90000"/>
        </a:lnSpc>
        <a:spcBef>
          <a:spcPts val="1780"/>
        </a:spcBef>
        <a:buFont typeface="Arial" panose="020B0604020202020204" pitchFamily="34" charset="0"/>
        <a:buChar char="•"/>
        <a:defRPr sz="49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2pPr>
      <a:lvl3pPr marL="2032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4.19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966890" y="4125282"/>
            <a:ext cx="11740357" cy="3941435"/>
            <a:chOff x="4903310" y="4125279"/>
            <a:chExt cx="12042498" cy="3941435"/>
          </a:xfrm>
        </p:grpSpPr>
        <p:grpSp>
          <p:nvGrpSpPr>
            <p:cNvPr id="3" name="组合 2"/>
            <p:cNvGrpSpPr/>
            <p:nvPr/>
          </p:nvGrpSpPr>
          <p:grpSpPr>
            <a:xfrm>
              <a:off x="4903310" y="4125279"/>
              <a:ext cx="12042498" cy="2378008"/>
              <a:chOff x="3472415" y="4258281"/>
              <a:chExt cx="16356291" cy="1804673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3484008" y="4258281"/>
                <a:ext cx="16118626" cy="61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08000" indent="-508000" defTabSz="1625600">
                  <a:lnSpc>
                    <a:spcPct val="130000"/>
                  </a:lnSpc>
                  <a:spcAft>
                    <a:spcPts val="1065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1.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项目进展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——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锂电池充放电路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PCB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绘制</a:t>
                </a:r>
                <a:endPara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" name="矩形 1"/>
              <p:cNvSpPr/>
              <p:nvPr/>
            </p:nvSpPr>
            <p:spPr>
              <a:xfrm>
                <a:off x="3472415" y="5444767"/>
                <a:ext cx="16356291" cy="61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08000" indent="-508000" defTabSz="1625600">
                  <a:lnSpc>
                    <a:spcPct val="130000"/>
                  </a:lnSpc>
                  <a:spcAft>
                    <a:spcPts val="1065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2.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视觉算法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——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细胞检测算法素材采集</a:t>
                </a:r>
                <a:endPara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4903310" y="7252132"/>
              <a:ext cx="11780365" cy="814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8000" indent="-508000" defTabSz="1625600">
                <a:lnSpc>
                  <a:spcPct val="130000"/>
                </a:lnSpc>
                <a:spcAft>
                  <a:spcPts val="1065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学术会议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参加学术会议，学习前沿文献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项目进展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锂电池充放电路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PCB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932869" y="3321990"/>
            <a:ext cx="5414704" cy="654095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完成模块的整体布局、元件走线，完成电路板的</a:t>
            </a:r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DRC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检测，准备导出</a:t>
            </a:r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Gerber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文件文件交付厂家进行打样试生产。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090B613-C49D-8FA3-9D0B-B7CFE391BE0E}"/>
              </a:ext>
            </a:extLst>
          </p:cNvPr>
          <p:cNvGrpSpPr/>
          <p:nvPr/>
        </p:nvGrpSpPr>
        <p:grpSpPr>
          <a:xfrm>
            <a:off x="982763" y="1246577"/>
            <a:ext cx="14583815" cy="10862511"/>
            <a:chOff x="1048076" y="1224806"/>
            <a:chExt cx="14583815" cy="10862511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2E0B0030-AC99-8726-2C82-C43EBACA3DCB}"/>
                </a:ext>
              </a:extLst>
            </p:cNvPr>
            <p:cNvGrpSpPr/>
            <p:nvPr/>
          </p:nvGrpSpPr>
          <p:grpSpPr>
            <a:xfrm>
              <a:off x="1048076" y="1224806"/>
              <a:ext cx="14583815" cy="10862511"/>
              <a:chOff x="569105" y="1380935"/>
              <a:chExt cx="13649201" cy="10008989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585543" y="5905288"/>
                <a:ext cx="2421886" cy="461665"/>
              </a:xfrm>
              <a:prstGeom prst="rect">
                <a:avLst/>
              </a:prstGeom>
            </p:spPr>
            <p:txBody>
              <a:bodyPr wrap="square">
                <a:spAutoFit/>
                <a:extLst>
                  <a:ext uri="{4A0BC546-FE56-4ADE-93B0-CB8AF2F6F144}">
                    <wpsdc:textFrameExt xmlns="" xmlns:wpsdc="http://www.wps.cn/officeDocument/2022/drawingmlCustomData" type="text"/>
                  </a:ext>
                </a:extLst>
              </a:bodyPr>
              <a:lstStyle/>
              <a:p>
                <a:pPr algn="l"/>
                <a:r>
                  <a:rPr lang="zh-CN" altLang="en-US" sz="2400" b="1" dirty="0">
                    <a:latin typeface="楷体" panose="02010609060101010101" charset="-122"/>
                    <a:ea typeface="楷体" panose="02010609060101010101" charset="-122"/>
                  </a:rPr>
                  <a:t>图</a:t>
                </a:r>
                <a:r>
                  <a:rPr lang="en-US" altLang="zh-CN" sz="2400" b="1" dirty="0">
                    <a:latin typeface="楷体" panose="02010609060101010101" charset="-122"/>
                    <a:ea typeface="楷体" panose="02010609060101010101" charset="-122"/>
                  </a:rPr>
                  <a:t>1 </a:t>
                </a:r>
                <a:r>
                  <a:rPr lang="zh-CN" altLang="en-US" sz="2400" b="1" dirty="0">
                    <a:latin typeface="楷体" panose="02010609060101010101" charset="-122"/>
                    <a:ea typeface="楷体" panose="02010609060101010101" charset="-122"/>
                  </a:rPr>
                  <a:t>顶层布局图</a:t>
                </a:r>
              </a:p>
            </p:txBody>
          </p:sp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2AF07BBE-6CB3-7267-63BF-C7B5A0E7B4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106" y="1380935"/>
                <a:ext cx="6533052" cy="4368728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506A884-9B95-2058-9BF2-0A4C31934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85254" y="1380935"/>
                <a:ext cx="6533052" cy="4368728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26A3AD85-5BF8-9CC6-A02A-E8F91B7C03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9105" y="6467824"/>
                <a:ext cx="6533052" cy="4368728"/>
              </a:xfrm>
              <a:prstGeom prst="rect">
                <a:avLst/>
              </a:prstGeom>
            </p:spPr>
          </p:pic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4E8FA22-CC4C-068A-ED5C-FE955A3A5D55}"/>
                  </a:ext>
                </a:extLst>
              </p:cNvPr>
              <p:cNvSpPr txBox="1"/>
              <p:nvPr/>
            </p:nvSpPr>
            <p:spPr>
              <a:xfrm>
                <a:off x="9740837" y="5905288"/>
                <a:ext cx="2421886" cy="461665"/>
              </a:xfrm>
              <a:prstGeom prst="rect">
                <a:avLst/>
              </a:prstGeom>
            </p:spPr>
            <p:txBody>
              <a:bodyPr wrap="square">
                <a:spAutoFit/>
                <a:extLst>
                  <a:ext uri="{4A0BC546-FE56-4ADE-93B0-CB8AF2F6F144}">
                    <wpsdc:textFrameExt xmlns="" xmlns:wpsdc="http://www.wps.cn/officeDocument/2022/drawingmlCustomData" type="text"/>
                  </a:ext>
                </a:extLst>
              </a:bodyPr>
              <a:lstStyle/>
              <a:p>
                <a:pPr algn="l"/>
                <a:r>
                  <a:rPr lang="zh-CN" altLang="en-US" sz="2400" b="1" dirty="0">
                    <a:latin typeface="楷体" panose="02010609060101010101" charset="-122"/>
                    <a:ea typeface="楷体" panose="02010609060101010101" charset="-122"/>
                  </a:rPr>
                  <a:t>图</a:t>
                </a:r>
                <a:r>
                  <a:rPr lang="en-US" altLang="zh-CN" sz="2400" b="1" dirty="0">
                    <a:latin typeface="楷体" panose="02010609060101010101" charset="-122"/>
                    <a:ea typeface="楷体" panose="02010609060101010101" charset="-122"/>
                  </a:rPr>
                  <a:t>2 </a:t>
                </a:r>
                <a:r>
                  <a:rPr lang="zh-CN" altLang="en-US" sz="2400" b="1" dirty="0">
                    <a:latin typeface="楷体" panose="02010609060101010101" charset="-122"/>
                    <a:ea typeface="楷体" panose="02010609060101010101" charset="-122"/>
                  </a:rPr>
                  <a:t>底层布局图</a:t>
                </a: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C5666D6-C6A5-004B-4A4A-7D7C8449CA64}"/>
                  </a:ext>
                </a:extLst>
              </p:cNvPr>
              <p:cNvSpPr txBox="1"/>
              <p:nvPr/>
            </p:nvSpPr>
            <p:spPr>
              <a:xfrm>
                <a:off x="2624688" y="10964534"/>
                <a:ext cx="2421886" cy="425390"/>
              </a:xfrm>
              <a:prstGeom prst="rect">
                <a:avLst/>
              </a:prstGeom>
            </p:spPr>
            <p:txBody>
              <a:bodyPr wrap="square">
                <a:spAutoFit/>
                <a:extLst>
                  <a:ext uri="{4A0BC546-FE56-4ADE-93B0-CB8AF2F6F144}">
                    <wpsdc:textFrameExt xmlns="" xmlns:wpsdc="http://www.wps.cn/officeDocument/2022/drawingmlCustomData" type="text"/>
                  </a:ext>
                </a:extLst>
              </a:bodyPr>
              <a:lstStyle/>
              <a:p>
                <a:pPr algn="l"/>
                <a:r>
                  <a:rPr lang="zh-CN" altLang="en-US" sz="2400" b="1" dirty="0">
                    <a:latin typeface="楷体" panose="02010609060101010101" charset="-122"/>
                    <a:ea typeface="楷体" panose="02010609060101010101" charset="-122"/>
                  </a:rPr>
                  <a:t>图</a:t>
                </a:r>
                <a:r>
                  <a:rPr lang="en-US" altLang="zh-CN" sz="2400" b="1" dirty="0">
                    <a:latin typeface="楷体" panose="02010609060101010101" charset="-122"/>
                    <a:ea typeface="楷体" panose="02010609060101010101" charset="-122"/>
                  </a:rPr>
                  <a:t>3 </a:t>
                </a:r>
                <a:r>
                  <a:rPr lang="zh-CN" altLang="en-US" sz="2400" b="1" dirty="0">
                    <a:latin typeface="楷体" panose="02010609060101010101" charset="-122"/>
                    <a:ea typeface="楷体" panose="02010609060101010101" charset="-122"/>
                  </a:rPr>
                  <a:t>顶层走线图</a:t>
                </a: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961E113-815B-1135-5F89-2A14DBD64D03}"/>
                  </a:ext>
                </a:extLst>
              </p:cNvPr>
              <p:cNvSpPr txBox="1"/>
              <p:nvPr/>
            </p:nvSpPr>
            <p:spPr>
              <a:xfrm>
                <a:off x="9730764" y="10956647"/>
                <a:ext cx="2421886" cy="425390"/>
              </a:xfrm>
              <a:prstGeom prst="rect">
                <a:avLst/>
              </a:prstGeom>
            </p:spPr>
            <p:txBody>
              <a:bodyPr wrap="square">
                <a:spAutoFit/>
                <a:extLst>
                  <a:ext uri="{4A0BC546-FE56-4ADE-93B0-CB8AF2F6F144}">
                    <wpsdc:textFrameExt xmlns="" xmlns:wpsdc="http://www.wps.cn/officeDocument/2022/drawingmlCustomData" type="text"/>
                  </a:ext>
                </a:extLst>
              </a:bodyPr>
              <a:lstStyle/>
              <a:p>
                <a:pPr algn="l"/>
                <a:r>
                  <a:rPr lang="zh-CN" altLang="en-US" sz="2400" b="1" dirty="0">
                    <a:latin typeface="楷体" panose="02010609060101010101" charset="-122"/>
                    <a:ea typeface="楷体" panose="02010609060101010101" charset="-122"/>
                  </a:rPr>
                  <a:t>图</a:t>
                </a:r>
                <a:r>
                  <a:rPr lang="en-US" altLang="zh-CN" sz="2400" b="1" dirty="0">
                    <a:latin typeface="楷体" panose="02010609060101010101" charset="-122"/>
                    <a:ea typeface="楷体" panose="02010609060101010101" charset="-122"/>
                  </a:rPr>
                  <a:t>4 </a:t>
                </a:r>
                <a:r>
                  <a:rPr lang="zh-CN" altLang="en-US" sz="2400" b="1" dirty="0">
                    <a:latin typeface="楷体" panose="02010609060101010101" charset="-122"/>
                    <a:ea typeface="楷体" panose="02010609060101010101" charset="-122"/>
                  </a:rPr>
                  <a:t>底层走线图</a:t>
                </a:r>
              </a:p>
            </p:txBody>
          </p:sp>
        </p:grp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1B88048E-7619-CAE0-3561-B3B5EF1F5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51494" y="6761364"/>
              <a:ext cx="6980395" cy="4703620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视觉算法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细胞检测算法素材采集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097468" y="3864420"/>
            <a:ext cx="594427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与师兄对接完成荧光图像数据集的收集工作，后期将使用这些数据用于验证当前算法和训练新的算法。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A53A62-62DB-8FD1-AC12-F23FE48D8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20" y="1223962"/>
            <a:ext cx="13780294" cy="1062048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学术会议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参加学术会议，学习前沿文献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6443053" y="4445363"/>
            <a:ext cx="4591050" cy="44809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参加生物传感器小组组会，和学术会议，学习路径前沿的研究进展。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7EA59B-6048-3913-145E-C80093D65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2" y="1123078"/>
            <a:ext cx="7213600" cy="5410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A8448B-75A2-B08D-5430-B417EAAB21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157" y="1123078"/>
            <a:ext cx="7213600" cy="5410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3CBF74E-3606-1069-D2DD-254F962099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156" y="6649263"/>
            <a:ext cx="7213601" cy="54102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E101D4-B143-D4CD-AA08-532B97C588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1" y="6649262"/>
            <a:ext cx="7213601" cy="541020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WRhYTQ4MWJhYTY5NDkxMzUyNjRmODllNWQxOTAzMT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168</Words>
  <Application>Microsoft Office PowerPoint</Application>
  <PresentationFormat>自定义</PresentationFormat>
  <Paragraphs>17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等线 Light</vt:lpstr>
      <vt:lpstr>仿宋</vt:lpstr>
      <vt:lpstr>楷体</vt:lpstr>
      <vt:lpstr>微软雅黑</vt:lpstr>
      <vt:lpstr>Arial</vt:lpstr>
      <vt:lpstr>Wingdings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驰 高</cp:lastModifiedBy>
  <cp:revision>347</cp:revision>
  <dcterms:created xsi:type="dcterms:W3CDTF">2023-04-03T11:52:00Z</dcterms:created>
  <dcterms:modified xsi:type="dcterms:W3CDTF">2024-04-18T08:17:49Z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2052-12.1.0.16729</vt:lpwstr>
  </property>
</Properties>
</file>