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4" r:id="rId4"/>
    <p:sldId id="312" r:id="rId6"/>
    <p:sldId id="317" r:id="rId7"/>
    <p:sldId id="316" r:id="rId8"/>
  </p:sldIdLst>
  <p:sldSz cx="21673820" cy="12192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.25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47945" y="4340860"/>
            <a:ext cx="1196784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开发荧光细胞计数软件存储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47945" y="5729605"/>
            <a:ext cx="1127760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专利查询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尝试查找专利相关的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他人研究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47945" y="7118350"/>
            <a:ext cx="1127760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学科竞赛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参与阿里云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AIGC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检测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竞赛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34099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开发荧光细胞计数软件存储功能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4215745" y="8720455"/>
            <a:ext cx="6871335" cy="321437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lvl="1" indent="457200"/>
            <a:r>
              <a:rPr lang="zh-CN" altLang="en-US" sz="5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添加存储功能，能够对计数结果进行保存以便后续</a:t>
            </a:r>
            <a:r>
              <a:rPr lang="zh-CN" altLang="en-US" sz="54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处理。</a:t>
            </a:r>
            <a:endParaRPr lang="zh-CN" altLang="en-US" sz="54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40" y="1515745"/>
            <a:ext cx="13008610" cy="10215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4562" r="6734"/>
          <a:stretch>
            <a:fillRect/>
          </a:stretch>
        </p:blipFill>
        <p:spPr>
          <a:xfrm>
            <a:off x="14450695" y="5928360"/>
            <a:ext cx="6636385" cy="2453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695" y="1515745"/>
            <a:ext cx="6557645" cy="40741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747740" y="2406650"/>
            <a:ext cx="736600" cy="29210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450695" y="6661150"/>
            <a:ext cx="2480310" cy="17208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6982440" y="5518150"/>
            <a:ext cx="1714500" cy="1028700"/>
          </a:xfrm>
          <a:prstGeom prst="straightConnector1">
            <a:avLst/>
          </a:prstGeom>
          <a:ln w="57150"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28067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专利查询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尝试查找专利相关的他人研究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496915" y="4164965"/>
            <a:ext cx="2832100" cy="38614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计算两细胞间的距离进行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判别。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592455" y="1405890"/>
            <a:ext cx="17095470" cy="99148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4800" y="11555095"/>
            <a:ext cx="804926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latin typeface="monospace"/>
                <a:ea typeface="monospace"/>
              </a:rPr>
              <a:t>一种基于微流控芯片的图像自动化分析平台设计</a:t>
            </a:r>
            <a:endParaRPr lang="zh-CN" altLang="en-US" sz="1600" b="0" i="0">
              <a:latin typeface="monospace"/>
              <a:ea typeface="monospace"/>
            </a:endParaRPr>
          </a:p>
          <a:p>
            <a:pPr marL="0" indent="0"/>
            <a:r>
              <a:rPr lang="zh-CN" altLang="en-US" sz="1600" b="0" i="0">
                <a:latin typeface="monospace"/>
                <a:ea typeface="monospace"/>
              </a:rPr>
              <a:t>文章编号：１６７４⁃４５７８（２０２４）０１⁃００６４⁃０２</a:t>
            </a:r>
            <a:endParaRPr lang="zh-CN" altLang="en-US" sz="1600" b="0" i="0">
              <a:latin typeface="monospace"/>
              <a:ea typeface="monospace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28067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专利查询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尝试查找专利相关的他人研究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67565" y="8013700"/>
            <a:ext cx="8045450" cy="199453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牛奶进样过程中搅拌，使其分布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均匀。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9300" y="11343640"/>
            <a:ext cx="804926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latin typeface="monospace"/>
                <a:ea typeface="monospace"/>
              </a:rPr>
              <a:t>基于微流控芯片的牛乳体细胞均匀分布与计数方法研究</a:t>
            </a:r>
            <a:endParaRPr lang="zh-CN" altLang="en-US" sz="1600" b="0" i="0">
              <a:latin typeface="monospace"/>
              <a:ea typeface="monospace"/>
            </a:endParaRPr>
          </a:p>
          <a:p>
            <a:pPr marL="0" indent="0"/>
            <a:r>
              <a:rPr lang="zh-CN" altLang="en-US" sz="1600" b="0" i="0">
                <a:latin typeface="monospace"/>
                <a:ea typeface="monospace"/>
              </a:rPr>
              <a:t>文章编号：DOI：10.3788/IRLA20230265</a:t>
            </a:r>
            <a:endParaRPr lang="zh-CN" altLang="en-US" sz="1600" b="0" i="0">
              <a:latin typeface="monospace"/>
              <a:ea typeface="monospace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850" y="1492250"/>
            <a:ext cx="10062210" cy="58235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49474"/>
          <a:stretch>
            <a:fillRect/>
          </a:stretch>
        </p:blipFill>
        <p:spPr>
          <a:xfrm>
            <a:off x="12267565" y="1713230"/>
            <a:ext cx="8047355" cy="56026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7416165"/>
            <a:ext cx="10723880" cy="33585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21971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学科竞赛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参与阿里云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AIGC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检测竞赛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325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03380" y="6880225"/>
            <a:ext cx="9104630" cy="496951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参与阿里举办的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AIGC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检测竞赛，学习当前流行深度学习检测技术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YOLOv8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baseline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：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0.007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）、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mmdet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（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baseline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：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54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）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的实际应用方案和模型优化方法。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464" b="19191"/>
          <a:stretch>
            <a:fillRect/>
          </a:stretch>
        </p:blipFill>
        <p:spPr>
          <a:xfrm>
            <a:off x="11804650" y="1228090"/>
            <a:ext cx="9306560" cy="5189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" y="1228090"/>
            <a:ext cx="10772775" cy="3384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35" y="4780280"/>
            <a:ext cx="10773410" cy="6930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演示</Application>
  <PresentationFormat>自定义</PresentationFormat>
  <Paragraphs>30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仿宋</vt:lpstr>
      <vt:lpstr>monospace</vt:lpstr>
      <vt:lpstr>AMGDT</vt:lpstr>
      <vt:lpstr>Arial Unicode MS</vt:lpstr>
      <vt:lpstr>等线</vt:lpstr>
      <vt:lpstr>等线 Light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482</cp:revision>
  <dcterms:created xsi:type="dcterms:W3CDTF">2023-04-03T11:52:00Z</dcterms:created>
  <dcterms:modified xsi:type="dcterms:W3CDTF">2024-10-25T08:15:19Z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