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3" r:id="rId3"/>
    <p:sldId id="312" r:id="rId4"/>
    <p:sldId id="307" r:id="rId5"/>
    <p:sldId id="309" r:id="rId6"/>
  </p:sldIdLst>
  <p:sldSz cx="21674138" cy="12192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5.31</a:t>
            </a:r>
          </a:p>
        </p:txBody>
      </p:sp>
      <p:sp>
        <p:nvSpPr>
          <p:cNvPr id="9" name="矩形 8"/>
          <p:cNvSpPr/>
          <p:nvPr/>
        </p:nvSpPr>
        <p:spPr>
          <a:xfrm>
            <a:off x="4597177" y="6344675"/>
            <a:ext cx="1324842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参与生物传感器小组组会</a:t>
            </a:r>
          </a:p>
        </p:txBody>
      </p:sp>
      <p:sp>
        <p:nvSpPr>
          <p:cNvPr id="7" name="矩形 6"/>
          <p:cNvSpPr/>
          <p:nvPr/>
        </p:nvSpPr>
        <p:spPr>
          <a:xfrm>
            <a:off x="4597176" y="7789785"/>
            <a:ext cx="13034829" cy="814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团队工作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周年庆典、青年论坛工作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BC025C7-C3C6-C0EA-DA6D-336FAB170B31}"/>
              </a:ext>
            </a:extLst>
          </p:cNvPr>
          <p:cNvSpPr/>
          <p:nvPr/>
        </p:nvSpPr>
        <p:spPr>
          <a:xfrm>
            <a:off x="4597176" y="4941973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赴月牙楼实地考察，确定工位选址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917DD6-A4C7-2624-9DE4-3AD4A717FB5E}"/>
              </a:ext>
            </a:extLst>
          </p:cNvPr>
          <p:cNvSpPr/>
          <p:nvPr/>
        </p:nvSpPr>
        <p:spPr>
          <a:xfrm>
            <a:off x="4597175" y="3539271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系列算法最新检测框架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算法搭建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YOLO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系列算法最新检测框架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034625" y="1390885"/>
            <a:ext cx="4639513" cy="47051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后期将基于最新的目标检测框架构建比色算法和体细胞检测算法。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F1F94-881F-346F-3928-FA9378DF6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" y="6374026"/>
            <a:ext cx="21031964" cy="52579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D9A6A9-98AC-0B96-529B-432580702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5" y="1288482"/>
            <a:ext cx="16729300" cy="47051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562618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赴月牙楼实地考察，确定工位选址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2678797" y="562618"/>
            <a:ext cx="8622178" cy="103754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预计下周搬入月牙楼。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8B7D4F-081A-2532-E7C3-6DDDE6629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0" y="2222073"/>
            <a:ext cx="6660516" cy="49953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D3EAC4-7E8C-892C-7144-545A6E36D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29" y="2222073"/>
            <a:ext cx="6660516" cy="49953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67F4C6A-9EEB-70F1-B491-892CF58D1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269" y="7753663"/>
            <a:ext cx="13640875" cy="381944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C7E92F8-A3FF-0D5E-B138-53036C9DD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15248" y="2222073"/>
            <a:ext cx="4958749" cy="9494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4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小组组会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参与生物传感器小组组会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138854-9CF3-CC78-4C36-5FCDE1862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37" y="1174571"/>
            <a:ext cx="13964849" cy="104736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F343243-2DFD-4033-EFBA-292996EB118B}"/>
              </a:ext>
            </a:extLst>
          </p:cNvPr>
          <p:cNvSpPr txBox="1"/>
          <p:nvPr/>
        </p:nvSpPr>
        <p:spPr>
          <a:xfrm>
            <a:off x="16241628" y="3791604"/>
            <a:ext cx="4549065" cy="51486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聆听</a:t>
            </a:r>
            <a:r>
              <a:rPr lang="en-US" altLang="zh-CN" sz="5400" b="1" dirty="0" err="1">
                <a:latin typeface="仿宋" panose="02010609060101010101" charset="-122"/>
                <a:ea typeface="仿宋" panose="02010609060101010101" charset="-122"/>
              </a:rPr>
              <a:t>生物传感器小组组会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，学习了一些荧光算法的相关知识和使用场景。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团队工作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周年庆典、青年论坛工作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971182" y="4371625"/>
            <a:ext cx="4549065" cy="51486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参加团队活动，负责现场摄影、摄像以及后期的整理工作。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89F15A-99DC-4069-B07A-7F6D65D8C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6945951"/>
            <a:ext cx="6273220" cy="47049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D8B23D-BDC6-E6AB-163B-330A4E370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5" y="1492921"/>
            <a:ext cx="6273221" cy="47049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F4AC75-0F66-048E-80F4-DCCA6ED9E0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91" y="1492921"/>
            <a:ext cx="6273220" cy="47049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F8A14F-252A-78C6-353F-2C97D3E090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745" y="6945950"/>
            <a:ext cx="6273220" cy="47049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172</Words>
  <Application>Microsoft Office PowerPoint</Application>
  <PresentationFormat>自定义</PresentationFormat>
  <Paragraphs>17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仿宋</vt:lpstr>
      <vt:lpstr>微软雅黑</vt:lpstr>
      <vt:lpstr>Arial</vt:lpstr>
      <vt:lpstr>Wingdings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386</cp:revision>
  <dcterms:created xsi:type="dcterms:W3CDTF">2023-04-03T11:52:00Z</dcterms:created>
  <dcterms:modified xsi:type="dcterms:W3CDTF">2024-05-31T02:58:11Z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