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98" r:id="rId4"/>
    <p:sldId id="301" r:id="rId5"/>
    <p:sldId id="294" r:id="rId6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>
      <p:cViewPr varScale="1">
        <p:scale>
          <a:sx n="43" d="100"/>
          <a:sy n="43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3.29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9B65AD1-EFBE-F9F1-B037-8B98501245E5}"/>
              </a:ext>
            </a:extLst>
          </p:cNvPr>
          <p:cNvGrpSpPr/>
          <p:nvPr/>
        </p:nvGrpSpPr>
        <p:grpSpPr>
          <a:xfrm>
            <a:off x="5048026" y="3343569"/>
            <a:ext cx="11578085" cy="5504862"/>
            <a:chOff x="4903310" y="4125281"/>
            <a:chExt cx="11876050" cy="5504862"/>
          </a:xfrm>
        </p:grpSpPr>
        <p:grpSp>
          <p:nvGrpSpPr>
            <p:cNvPr id="3" name="组合 2"/>
            <p:cNvGrpSpPr/>
            <p:nvPr/>
          </p:nvGrpSpPr>
          <p:grpSpPr>
            <a:xfrm>
              <a:off x="4903311" y="4125281"/>
              <a:ext cx="11876049" cy="3941436"/>
              <a:chOff x="3472416" y="4258281"/>
              <a:chExt cx="16130217" cy="299116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484007" y="4258281"/>
                <a:ext cx="16118626" cy="61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软著编写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编写软件最终的用户手册</a:t>
                </a: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3472416" y="5444767"/>
                <a:ext cx="15559859" cy="61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理论学习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学习数字图像处理的相关知识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472416" y="6631254"/>
                <a:ext cx="16000258" cy="61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学术会议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参加生物传感器小组组会</a:t>
                </a: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AFD9CE-F684-7FE6-37E9-60381D8D6CB2}"/>
                </a:ext>
              </a:extLst>
            </p:cNvPr>
            <p:cNvSpPr/>
            <p:nvPr/>
          </p:nvSpPr>
          <p:spPr>
            <a:xfrm>
              <a:off x="4903310" y="8815561"/>
              <a:ext cx="11780365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材料采购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拟购买部分补充材料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软著编写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编写软件最终的用户手册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937505" y="3319107"/>
            <a:ext cx="66356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Novecento wide Bold" panose="00000805000000000000" charset="0"/>
              </a:rPr>
              <a:t>撰写</a:t>
            </a:r>
            <a:endParaRPr lang="en-US" altLang="zh-CN" sz="4400" b="1" dirty="0">
              <a:latin typeface="Novecento wide Bold" panose="00000805000000000000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D475F5-E85F-45DD-5866-B802B195A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98" y="1232613"/>
            <a:ext cx="16997042" cy="1047529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学习数字图像处理的相关知识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608675" y="4793615"/>
            <a:ext cx="2674620" cy="347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 </a:t>
            </a:r>
            <a:r>
              <a:rPr lang="zh-CN" altLang="en-US" sz="4400" b="1" dirty="0">
                <a:latin typeface="Novecento wide Bold" panose="00000805000000000000" charset="0"/>
              </a:rPr>
              <a:t>完成硬件的组装，软件开发环境的配置。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680180" y="3757930"/>
            <a:ext cx="4286885" cy="5507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100" b="1" dirty="0">
                <a:solidFill>
                  <a:srgbClr val="FF0000"/>
                </a:solidFill>
                <a:latin typeface="Novecento wide Bold" panose="00000805000000000000" charset="0"/>
              </a:rPr>
              <a:t>		</a:t>
            </a:r>
            <a:r>
              <a:rPr lang="zh-CN" altLang="en-US" sz="4400" b="1" dirty="0">
                <a:latin typeface="Novecento wide Bold" panose="00000805000000000000" charset="0"/>
              </a:rPr>
              <a:t>参加师兄师姐的毕业预答辩，学习研究课题相关的科研经验。主要涉及到生物传感器的研发和便携式仪器的研制。</a:t>
            </a:r>
          </a:p>
        </p:txBody>
      </p:sp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参加生物传感器小组组会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10" y="1245870"/>
            <a:ext cx="15155545" cy="105321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123</Words>
  <Application>Microsoft Office PowerPoint</Application>
  <PresentationFormat>自定义</PresentationFormat>
  <Paragraphs>14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312</cp:revision>
  <dcterms:created xsi:type="dcterms:W3CDTF">2023-04-03T11:52:00Z</dcterms:created>
  <dcterms:modified xsi:type="dcterms:W3CDTF">2024-03-26T03:17:36Z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2052-11.1.0.10463</vt:lpwstr>
  </property>
</Properties>
</file>