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17" r:id="rId4"/>
    <p:sldId id="321" r:id="rId6"/>
    <p:sldId id="323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.03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28540" y="411988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代码打包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制作现有分割代码的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CLI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28540" y="5664835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数据增强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查阅文献，学习数据增强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28540" y="7209790"/>
            <a:ext cx="13058140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推文撰写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提供素材，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参与学院推文编写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139065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代码打包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制作现有分割代码的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CLI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74305" y="6914515"/>
            <a:ext cx="13622655" cy="5111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 </a:t>
            </a:r>
            <a:r>
              <a:rPr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制作现有分割代码的CLI程序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，解决</a:t>
            </a:r>
            <a:r>
              <a:rPr lang="en-US" altLang="zh-CN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QT</a:t>
            </a:r>
            <a:r>
              <a:rPr lang="zh-CN" altLang="en-US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环境冲突的问题，</a:t>
            </a:r>
            <a:r>
              <a:rPr lang="zh-CN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使得代码能够脱离</a:t>
            </a:r>
            <a:r>
              <a:rPr lang="en-US" altLang="zh-CN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IDE</a:t>
            </a:r>
            <a:r>
              <a:rPr lang="zh-CN" altLang="en-US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运行。设置用户自定义运行参数，能够分割任意</a:t>
            </a:r>
            <a:r>
              <a:rPr lang="zh-CN" altLang="en-US" sz="66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行列。将在未安装相应环境的电脑上进行测试。</a:t>
            </a:r>
            <a:endParaRPr lang="zh-CN" altLang="en-US" sz="6600" b="1" dirty="0">
              <a:latin typeface="仿宋" panose="02010609060101010101" charset="-122"/>
              <a:ea typeface="仿宋" panose="0201060906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385" y="7208520"/>
            <a:ext cx="7188835" cy="21507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615" y="1276350"/>
            <a:ext cx="8347710" cy="5420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5" y="9908540"/>
            <a:ext cx="7183755" cy="1619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85" y="1276985"/>
            <a:ext cx="7183120" cy="54203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4305" y="1276350"/>
            <a:ext cx="5101590" cy="54209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182880"/>
            <a:ext cx="129806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数据增强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查阅文献，学习数据增强方法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70" y="2838450"/>
            <a:ext cx="7221220" cy="9246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0" y="1180465"/>
            <a:ext cx="7221220" cy="16440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695" y="1190625"/>
            <a:ext cx="6303010" cy="30219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 r="43884"/>
          <a:stretch>
            <a:fillRect/>
          </a:stretch>
        </p:blipFill>
        <p:spPr>
          <a:xfrm>
            <a:off x="8539480" y="1177290"/>
            <a:ext cx="6165215" cy="3035300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8666480" y="4563110"/>
            <a:ext cx="12806680" cy="7594600"/>
            <a:chOff x="13648" y="6952"/>
            <a:chExt cx="20168" cy="11960"/>
          </a:xfrm>
        </p:grpSpPr>
        <p:sp>
          <p:nvSpPr>
            <p:cNvPr id="13" name="文本框 12"/>
            <p:cNvSpPr txBox="1"/>
            <p:nvPr/>
          </p:nvSpPr>
          <p:spPr>
            <a:xfrm>
              <a:off x="13648" y="14010"/>
              <a:ext cx="20169" cy="4902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 indent="457200"/>
              <a:r>
                <a:rPr sz="6000" b="1" dirty="0">
                  <a:latin typeface="仿宋" panose="02010609060101010101" charset="-122"/>
                  <a:ea typeface="仿宋" panose="02010609060101010101" charset="-122"/>
                  <a:sym typeface="+mn-ea"/>
                </a:rPr>
                <a:t>查阅</a:t>
              </a:r>
              <a:r>
                <a:rPr lang="zh-CN" sz="6000" b="1" dirty="0">
                  <a:latin typeface="仿宋" panose="02010609060101010101" charset="-122"/>
                  <a:ea typeface="仿宋" panose="02010609060101010101" charset="-122"/>
                  <a:sym typeface="+mn-ea"/>
                </a:rPr>
                <a:t>相关</a:t>
              </a:r>
              <a:r>
                <a:rPr sz="6000" b="1" dirty="0">
                  <a:latin typeface="仿宋" panose="02010609060101010101" charset="-122"/>
                  <a:ea typeface="仿宋" panose="02010609060101010101" charset="-122"/>
                  <a:sym typeface="+mn-ea"/>
                </a:rPr>
                <a:t>文献，学习数据增强方法</a:t>
              </a:r>
              <a:r>
                <a:rPr lang="zh-CN" sz="6000" b="1" dirty="0">
                  <a:latin typeface="仿宋" panose="02010609060101010101" charset="-122"/>
                  <a:ea typeface="仿宋" panose="02010609060101010101" charset="-122"/>
                  <a:sym typeface="+mn-ea"/>
                </a:rPr>
                <a:t>。下一步打算先编写一套基于几何变换的数据增强方法以扩充数据集</a:t>
              </a:r>
              <a:r>
                <a:rPr lang="zh-CN" sz="6000" b="1" dirty="0">
                  <a:latin typeface="仿宋" panose="02010609060101010101" charset="-122"/>
                  <a:ea typeface="仿宋" panose="02010609060101010101" charset="-122"/>
                  <a:sym typeface="+mn-ea"/>
                </a:rPr>
                <a:t>样本。</a:t>
              </a:r>
              <a:endParaRPr lang="zh-CN" sz="6000" b="1" dirty="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48" y="6952"/>
              <a:ext cx="5400" cy="6525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512" y="6952"/>
              <a:ext cx="6552" cy="333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512" y="10410"/>
              <a:ext cx="6522" cy="306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523" y="10443"/>
              <a:ext cx="6557" cy="303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528" y="6952"/>
              <a:ext cx="6560" cy="3193"/>
            </a:xfrm>
            <a:prstGeom prst="rect">
              <a:avLst/>
            </a:prstGeom>
          </p:spPr>
        </p:pic>
      </p:grp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455" y="307340"/>
            <a:ext cx="15238730" cy="10083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推文撰写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素材，参与学院推文编写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334990" y="2931160"/>
            <a:ext cx="2708910" cy="741426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sz="6000" b="1" dirty="0">
                <a:latin typeface="仿宋" panose="02010609060101010101" charset="-122"/>
                <a:ea typeface="仿宋" panose="02010609060101010101" charset="-122"/>
              </a:rPr>
              <a:t>提供</a:t>
            </a:r>
            <a:r>
              <a:rPr lang="zh-CN" sz="6000" b="1" dirty="0">
                <a:latin typeface="仿宋" panose="02010609060101010101" charset="-122"/>
                <a:ea typeface="仿宋" panose="02010609060101010101" charset="-122"/>
              </a:rPr>
              <a:t>比赛</a:t>
            </a:r>
            <a:r>
              <a:rPr sz="6000" b="1" dirty="0">
                <a:latin typeface="仿宋" panose="02010609060101010101" charset="-122"/>
                <a:ea typeface="仿宋" panose="02010609060101010101" charset="-122"/>
              </a:rPr>
              <a:t>素材，参与学院</a:t>
            </a:r>
            <a:r>
              <a:rPr lang="zh-CN" sz="6000" b="1" dirty="0">
                <a:latin typeface="仿宋" panose="02010609060101010101" charset="-122"/>
                <a:ea typeface="仿宋" panose="02010609060101010101" charset="-122"/>
              </a:rPr>
              <a:t>公众号的</a:t>
            </a:r>
            <a:r>
              <a:rPr sz="6000" b="1" dirty="0">
                <a:latin typeface="仿宋" panose="02010609060101010101" charset="-122"/>
                <a:ea typeface="仿宋" panose="02010609060101010101" charset="-122"/>
              </a:rPr>
              <a:t>推文编写</a:t>
            </a:r>
            <a:r>
              <a:rPr lang="zh-CN" sz="6000" b="1" dirty="0">
                <a:latin typeface="仿宋" panose="02010609060101010101" charset="-122"/>
                <a:ea typeface="仿宋" panose="02010609060101010101" charset="-122"/>
              </a:rPr>
              <a:t>工作。</a:t>
            </a:r>
            <a:endParaRPr lang="zh-CN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30615" y="852424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45" y="1588135"/>
            <a:ext cx="7837805" cy="101714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765" y="1516380"/>
            <a:ext cx="9414510" cy="102431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MTZjYmNhNTQwZDE4ZWFjZTE1NDFkZTAwOGVlYjRkN2I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高驰</cp:lastModifiedBy>
  <cp:revision>541</cp:revision>
  <dcterms:created xsi:type="dcterms:W3CDTF">2023-04-03T11:52:00Z</dcterms:created>
  <dcterms:modified xsi:type="dcterms:W3CDTF">2025-01-03T03:51:32Z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2052-12.1.0.18276</vt:lpwstr>
  </property>
</Properties>
</file>