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</p:sldIdLst>
  <p:sldSz cx="21673820" cy="12192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25" autoAdjust="0"/>
  </p:normalViewPr>
  <p:slideViewPr>
    <p:cSldViewPr snapToGrid="0">
      <p:cViewPr varScale="1">
        <p:scale>
          <a:sx n="44" d="100"/>
          <a:sy n="44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245" y="1499616"/>
            <a:ext cx="14626160" cy="101015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59144" y="2891107"/>
            <a:ext cx="53886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cs"/>
              </a:rPr>
              <a:t>完成概念检测仪基本功能区划分，后续根据具体选型确定尺寸并细分成多个零件。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169664" y="8229600"/>
            <a:ext cx="2231136" cy="186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37074" y="10014383"/>
            <a:ext cx="1873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汉仪长仿宋体" panose="02010600000101010101" pitchFamily="2" charset="-122"/>
                <a:ea typeface="汉仪长仿宋体" panose="02010600000101010101" pitchFamily="2" charset="-122"/>
              </a:rPr>
              <a:t>直线模组</a:t>
            </a:r>
            <a:endParaRPr lang="zh-CN" altLang="en-US" sz="4400" b="1" dirty="0">
              <a:solidFill>
                <a:srgbClr val="FF0000"/>
              </a:solidFill>
              <a:latin typeface="汉仪长仿宋体" panose="02010600000101010101" pitchFamily="2" charset="-122"/>
              <a:ea typeface="汉仪长仿宋体" panose="0201060000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05933" y="3341399"/>
            <a:ext cx="2879309" cy="1785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205461" y="7065265"/>
            <a:ext cx="2559563" cy="1859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837143" y="8586668"/>
            <a:ext cx="1390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汉仪长仿宋体" panose="02010600000101010101" pitchFamily="2" charset="-122"/>
                <a:ea typeface="汉仪长仿宋体" panose="02010600000101010101" pitchFamily="2" charset="-122"/>
              </a:rPr>
              <a:t>放样口</a:t>
            </a:r>
            <a:endParaRPr lang="zh-CN" altLang="en-US" sz="4400" b="1" dirty="0">
              <a:solidFill>
                <a:srgbClr val="FF0000"/>
              </a:solidFill>
              <a:latin typeface="汉仪长仿宋体" panose="02010600000101010101" pitchFamily="2" charset="-122"/>
              <a:ea typeface="汉仪长仿宋体" panose="0201060000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485242" y="2835891"/>
            <a:ext cx="36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汉仪长仿宋体" panose="02010600000101010101" pitchFamily="2" charset="-122"/>
                <a:ea typeface="汉仪长仿宋体" panose="02010600000101010101" pitchFamily="2" charset="-122"/>
              </a:rPr>
              <a:t>交互界面装配位置</a:t>
            </a:r>
            <a:endParaRPr lang="zh-CN" altLang="en-US" sz="4400" b="1" dirty="0">
              <a:solidFill>
                <a:srgbClr val="FF0000"/>
              </a:solidFill>
              <a:latin typeface="汉仪长仿宋体" panose="02010600000101010101" pitchFamily="2" charset="-122"/>
              <a:ea typeface="汉仪长仿宋体" panose="0201060000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2268415" y="3341399"/>
            <a:ext cx="1647093" cy="1785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23994" y="2571958"/>
            <a:ext cx="3275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汉仪长仿宋体" panose="02010600000101010101" pitchFamily="2" charset="-122"/>
                <a:ea typeface="汉仪长仿宋体" panose="02010600000101010101" pitchFamily="2" charset="-122"/>
              </a:rPr>
              <a:t>探测器装配位置</a:t>
            </a:r>
            <a:endParaRPr lang="zh-CN" altLang="en-US" sz="4400" b="1" dirty="0">
              <a:solidFill>
                <a:srgbClr val="FF0000"/>
              </a:solidFill>
              <a:latin typeface="汉仪长仿宋体" panose="02010600000101010101" pitchFamily="2" charset="-122"/>
              <a:ea typeface="汉仪长仿宋体" panose="0201060000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自定义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仿宋</vt:lpstr>
      <vt:lpstr>汉仪长仿宋体</vt:lpstr>
      <vt:lpstr>Arial Unicode MS</vt:lpstr>
      <vt:lpstr>等线 Light</vt:lpstr>
      <vt:lpstr>等线</vt:lpstr>
      <vt:lpstr>Calibri</vt:lpstr>
      <vt:lpstr>3_Office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563</cp:revision>
  <dcterms:created xsi:type="dcterms:W3CDTF">2023-04-03T11:52:00Z</dcterms:created>
  <dcterms:modified xsi:type="dcterms:W3CDTF">2025-01-10T11:37:18Z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