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3"/>
        <p:guide pos="38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8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2.xml"/><Relationship Id="rId2" Type="http://schemas.openxmlformats.org/officeDocument/2006/relationships/image" Target="../media/image5.png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215" y="252095"/>
            <a:ext cx="12813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1.10 </a:t>
            </a:r>
            <a:r>
              <a:rPr lang="zh-CN" altLang="en-US" sz="3200"/>
              <a:t>生物仪器</a:t>
            </a:r>
            <a:r>
              <a:rPr lang="zh-CN" altLang="en-US" sz="3200">
                <a:sym typeface="+mn-ea"/>
              </a:rPr>
              <a:t>设备调试</a:t>
            </a:r>
            <a:r>
              <a:rPr lang="zh-CN" altLang="en-US" sz="3200"/>
              <a:t>及</a:t>
            </a:r>
            <a:r>
              <a:rPr lang="zh-CN" altLang="en-US" sz="3200">
                <a:sym typeface="+mn-ea"/>
              </a:rPr>
              <a:t>方案设计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7160260" y="678815"/>
            <a:ext cx="4119880" cy="680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1</a:t>
            </a:r>
            <a:r>
              <a:rPr lang="zh-CN" altLang="en-US" sz="2400"/>
              <a:t>、通过</a:t>
            </a:r>
            <a:r>
              <a:rPr lang="zh-CN" altLang="en-US" sz="2400">
                <a:solidFill>
                  <a:srgbClr val="FF0000"/>
                </a:solidFill>
              </a:rPr>
              <a:t>控制面板发送指令</a:t>
            </a:r>
            <a:r>
              <a:rPr lang="zh-CN" altLang="en-US" sz="2400"/>
              <a:t>完成电机的正确</a:t>
            </a:r>
            <a:r>
              <a:rPr lang="zh-CN" altLang="en-US" sz="2400"/>
              <a:t>运转。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、收集电信号将其转化为数字</a:t>
            </a:r>
            <a:r>
              <a:rPr lang="zh-CN" altLang="en-US" sz="2400"/>
              <a:t>信号。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100455" y="717550"/>
            <a:ext cx="5056505" cy="6137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60260" y="3225165"/>
            <a:ext cx="445325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/>
              <a:t>滑台外移：滑台移动至</a:t>
            </a:r>
            <a:r>
              <a:rPr lang="zh-CN" altLang="en-US">
                <a:solidFill>
                  <a:srgbClr val="FF0000"/>
                </a:solidFill>
              </a:rPr>
              <a:t>正确位置</a:t>
            </a:r>
            <a:r>
              <a:rPr lang="zh-CN" altLang="en-US"/>
              <a:t>以便开展</a:t>
            </a:r>
            <a:r>
              <a:rPr lang="zh-CN" altLang="en-US"/>
              <a:t>检测工作。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152005" y="4046855"/>
            <a:ext cx="445325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/>
              <a:t>滑台收回：滑台回收至</a:t>
            </a:r>
            <a:r>
              <a:rPr lang="zh-CN" altLang="en-US"/>
              <a:t>原处。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1240000">
            <a:off x="1649730" y="2769870"/>
            <a:ext cx="2253615" cy="54229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3"/>
            <a:endCxn id="15" idx="1"/>
          </p:cNvCxnSpPr>
          <p:nvPr/>
        </p:nvCxnSpPr>
        <p:spPr>
          <a:xfrm flipV="1">
            <a:off x="3896995" y="2703195"/>
            <a:ext cx="3216275" cy="22034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60260" y="2480945"/>
            <a:ext cx="444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离心电机</a:t>
            </a:r>
            <a:r>
              <a:rPr lang="zh-CN" altLang="en-US">
                <a:solidFill>
                  <a:srgbClr val="FF0000"/>
                </a:solidFill>
              </a:rPr>
              <a:t>正反转动</a:t>
            </a:r>
            <a:r>
              <a:rPr lang="zh-CN" altLang="en-US"/>
              <a:t>以及</a:t>
            </a:r>
            <a:r>
              <a:rPr lang="zh-CN" altLang="en-US">
                <a:solidFill>
                  <a:srgbClr val="FF0000"/>
                </a:solidFill>
              </a:rPr>
              <a:t>转动速度</a:t>
            </a:r>
            <a:r>
              <a:rPr lang="zh-CN" altLang="en-US"/>
              <a:t>的</a:t>
            </a:r>
            <a:r>
              <a:rPr lang="zh-CN" altLang="en-US"/>
              <a:t>控制。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 rot="21240000">
            <a:off x="2827020" y="3291205"/>
            <a:ext cx="1148715" cy="2825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3" idx="3"/>
            <a:endCxn id="16" idx="1"/>
          </p:cNvCxnSpPr>
          <p:nvPr>
            <p:custDataLst>
              <p:tags r:id="rId4"/>
            </p:custDataLst>
          </p:nvPr>
        </p:nvCxnSpPr>
        <p:spPr>
          <a:xfrm>
            <a:off x="3972560" y="3372485"/>
            <a:ext cx="3159760" cy="54419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13270" y="2393950"/>
            <a:ext cx="4469765" cy="6178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7132320" y="3166745"/>
            <a:ext cx="4469765" cy="14992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 rot="21240000">
            <a:off x="1713865" y="3458210"/>
            <a:ext cx="581660" cy="2825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7" idx="2"/>
            <a:endCxn id="19" idx="1"/>
          </p:cNvCxnSpPr>
          <p:nvPr>
            <p:custDataLst>
              <p:tags r:id="rId7"/>
            </p:custDataLst>
          </p:nvPr>
        </p:nvCxnSpPr>
        <p:spPr>
          <a:xfrm>
            <a:off x="2019300" y="3740150"/>
            <a:ext cx="5093970" cy="225679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7113270" y="5687695"/>
            <a:ext cx="4469765" cy="6178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测试界面：测试这个通讯协议，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查看串口数据。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 rot="21240000">
            <a:off x="2221230" y="3402330"/>
            <a:ext cx="581660" cy="2825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2"/>
            <a:endCxn id="25" idx="1"/>
          </p:cNvCxnSpPr>
          <p:nvPr>
            <p:custDataLst>
              <p:tags r:id="rId10"/>
            </p:custDataLst>
          </p:nvPr>
        </p:nvCxnSpPr>
        <p:spPr>
          <a:xfrm>
            <a:off x="2526665" y="3684270"/>
            <a:ext cx="4608830" cy="149288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7135495" y="4867910"/>
            <a:ext cx="4469765" cy="6178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绘图界面：后续电压信号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收集。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13270" y="2184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目标：</a:t>
            </a:r>
            <a:endParaRPr lang="zh-CN" altLang="en-US" sz="2400"/>
          </a:p>
        </p:txBody>
      </p:sp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rcRect l="67553" t="70791" r="6447" b="2783"/>
          <a:stretch>
            <a:fillRect/>
          </a:stretch>
        </p:blipFill>
        <p:spPr>
          <a:xfrm>
            <a:off x="9606915" y="4650740"/>
            <a:ext cx="1956435" cy="1676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215" y="252095"/>
            <a:ext cx="6023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方案设计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20452" b="26724"/>
          <a:stretch>
            <a:fillRect/>
          </a:stretch>
        </p:blipFill>
        <p:spPr>
          <a:xfrm>
            <a:off x="323215" y="4152900"/>
            <a:ext cx="6252845" cy="2476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l="34531" t="49014" r="31606" b="21189"/>
          <a:stretch>
            <a:fillRect/>
          </a:stretch>
        </p:blipFill>
        <p:spPr>
          <a:xfrm>
            <a:off x="7562850" y="4747895"/>
            <a:ext cx="1095375" cy="1285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96175" y="6261100"/>
            <a:ext cx="134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接近开关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052050" y="115570"/>
            <a:ext cx="1571625" cy="720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滑台外移（收回）</a:t>
            </a:r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4"/>
            </p:custDataLst>
          </p:nvPr>
        </p:nvSpPr>
        <p:spPr>
          <a:xfrm>
            <a:off x="10052050" y="1233805"/>
            <a:ext cx="1571625" cy="720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步进电机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转动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9585325" y="2275840"/>
            <a:ext cx="2505075" cy="133286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是否到达指定位置触发接近。</a:t>
            </a:r>
            <a:endParaRPr lang="zh-CN" altLang="en-US"/>
          </a:p>
        </p:txBody>
      </p:sp>
      <p:cxnSp>
        <p:nvCxnSpPr>
          <p:cNvPr id="19" name="肘形连接符 18"/>
          <p:cNvCxnSpPr>
            <a:stCxn id="17" idx="1"/>
            <a:endCxn id="14" idx="1"/>
          </p:cNvCxnSpPr>
          <p:nvPr/>
        </p:nvCxnSpPr>
        <p:spPr>
          <a:xfrm rot="10800000" flipH="1">
            <a:off x="9585325" y="1593850"/>
            <a:ext cx="466725" cy="1348740"/>
          </a:xfrm>
          <a:prstGeom prst="bentConnector3">
            <a:avLst>
              <a:gd name="adj1" fmla="val -5102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2"/>
            <a:endCxn id="14" idx="0"/>
          </p:cNvCxnSpPr>
          <p:nvPr/>
        </p:nvCxnSpPr>
        <p:spPr>
          <a:xfrm>
            <a:off x="10838180" y="835660"/>
            <a:ext cx="0" cy="3981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2"/>
            <a:endCxn id="17" idx="0"/>
          </p:cNvCxnSpPr>
          <p:nvPr/>
        </p:nvCxnSpPr>
        <p:spPr>
          <a:xfrm>
            <a:off x="10838180" y="1953895"/>
            <a:ext cx="0" cy="3219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3" idx="0"/>
          </p:cNvCxnSpPr>
          <p:nvPr>
            <p:custDataLst>
              <p:tags r:id="rId5"/>
            </p:custDataLst>
          </p:nvPr>
        </p:nvCxnSpPr>
        <p:spPr>
          <a:xfrm>
            <a:off x="10838180" y="3608705"/>
            <a:ext cx="0" cy="6648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>
            <p:custDataLst>
              <p:tags r:id="rId6"/>
            </p:custDataLst>
          </p:nvPr>
        </p:nvSpPr>
        <p:spPr>
          <a:xfrm>
            <a:off x="10052050" y="4273550"/>
            <a:ext cx="1571625" cy="720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步进电机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转动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80475" y="2101850"/>
            <a:ext cx="49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10274300" y="3608705"/>
            <a:ext cx="49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rcRect l="32025" r="23334" b="60858"/>
          <a:stretch>
            <a:fillRect/>
          </a:stretch>
        </p:blipFill>
        <p:spPr>
          <a:xfrm>
            <a:off x="6982460" y="4358005"/>
            <a:ext cx="2390775" cy="187134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4419600" y="4800600"/>
            <a:ext cx="278130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8"/>
            </p:custDataLst>
          </p:nvPr>
        </p:nvCxnSpPr>
        <p:spPr>
          <a:xfrm flipV="1">
            <a:off x="1381125" y="5486400"/>
            <a:ext cx="5781675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0163175" y="6324600"/>
            <a:ext cx="134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逻辑图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562850" y="252095"/>
            <a:ext cx="1799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运行流程图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38150" y="997585"/>
            <a:ext cx="7520305" cy="290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/>
              <a:t>本设备将放弃原本</a:t>
            </a:r>
            <a:r>
              <a:rPr lang="zh-CN" altLang="en-US">
                <a:solidFill>
                  <a:srgbClr val="FF0000"/>
                </a:solidFill>
              </a:rPr>
              <a:t>参数化的设置</a:t>
            </a:r>
            <a:r>
              <a:rPr lang="zh-CN" altLang="en-US"/>
              <a:t>电机运动来控制滑台运动，而将采用</a:t>
            </a:r>
            <a:r>
              <a:rPr lang="zh-CN" altLang="en-US">
                <a:solidFill>
                  <a:srgbClr val="FF0000"/>
                </a:solidFill>
              </a:rPr>
              <a:t>接近开关控制滑台</a:t>
            </a:r>
            <a:r>
              <a:rPr lang="zh-CN" altLang="en-US"/>
              <a:t>的滑移和收回。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原因</a:t>
            </a:r>
            <a:r>
              <a:rPr lang="zh-CN" altLang="en-US">
                <a:solidFill>
                  <a:schemeClr val="tx1"/>
                </a:solidFill>
              </a:rPr>
              <a:t>如下</a:t>
            </a:r>
            <a:r>
              <a:rPr lang="zh-CN" altLang="en-US"/>
              <a:t>：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1</a:t>
            </a:r>
            <a:r>
              <a:rPr lang="zh-CN" altLang="en-US"/>
              <a:t>、步进电机长期运行存在丢步的风险，参数化的开环控制鲁棒性较差，影响滑台运动的</a:t>
            </a:r>
            <a:r>
              <a:rPr lang="zh-CN" altLang="en-US"/>
              <a:t>精度。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2</a:t>
            </a:r>
            <a:r>
              <a:rPr lang="zh-CN" altLang="en-US"/>
              <a:t>、接近开关搭配滑台的设计具有较强的鲁棒性，其结构控制逻辑简单</a:t>
            </a:r>
            <a:r>
              <a:rPr lang="zh-CN" altLang="en-US"/>
              <a:t>且使用寿命</a:t>
            </a:r>
            <a:r>
              <a:rPr lang="zh-CN" altLang="en-US"/>
              <a:t>长。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8150" y="161290"/>
            <a:ext cx="11128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当前进展</a:t>
            </a:r>
            <a:r>
              <a:rPr lang="en-US" altLang="zh-CN" sz="3200"/>
              <a:t>                               </a:t>
            </a:r>
            <a:r>
              <a:rPr lang="zh-CN" altLang="en-US" sz="3200"/>
              <a:t>后续</a:t>
            </a:r>
            <a:r>
              <a:rPr lang="zh-CN" altLang="en-US" sz="3200"/>
              <a:t>安排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7650" y="1910715"/>
            <a:ext cx="4045585" cy="46805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3375" y="86677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、初步了解设备的</a:t>
            </a:r>
            <a:r>
              <a:rPr lang="zh-CN" altLang="en-US"/>
              <a:t>运作流程。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、初步完成接近开关控制滑台运作的</a:t>
            </a:r>
            <a:r>
              <a:rPr lang="zh-CN" altLang="en-US"/>
              <a:t>单片机线路搭建及代码</a:t>
            </a:r>
            <a:r>
              <a:rPr lang="zh-CN" altLang="en-US"/>
              <a:t>编写。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86425" y="1306830"/>
            <a:ext cx="5682615" cy="4244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、计划在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日前完成滑台运动的代码部署工作。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计划在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19</a:t>
            </a:r>
            <a:r>
              <a:rPr lang="zh-CN" altLang="en-US">
                <a:sym typeface="+mn-ea"/>
              </a:rPr>
              <a:t>日前初步完成单片机的</a:t>
            </a:r>
            <a:r>
              <a:rPr lang="zh-CN" altLang="en-US">
                <a:sym typeface="+mn-ea"/>
              </a:rPr>
              <a:t>电信号数据收集处理</a:t>
            </a:r>
            <a:r>
              <a:rPr lang="zh-CN" altLang="en-US">
                <a:sym typeface="+mn-ea"/>
              </a:rPr>
              <a:t>读取。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与周志涵沟通完成接近开关与滑台的连接件设计，实现滑台滑出（收回）位置可任意调节。完成设备的整体化</a:t>
            </a:r>
            <a:r>
              <a:rPr lang="zh-CN" altLang="en-US">
                <a:sym typeface="+mn-ea"/>
              </a:rPr>
              <a:t>设计。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4</a:t>
            </a:r>
            <a:r>
              <a:rPr lang="zh-CN" altLang="en-US"/>
              <a:t>、实现对目标检测模型的</a:t>
            </a:r>
            <a:r>
              <a:rPr lang="en-US" altLang="zh-CN"/>
              <a:t>RK3588</a:t>
            </a:r>
            <a:r>
              <a:rPr lang="zh-CN" altLang="en-US"/>
              <a:t>边缘</a:t>
            </a:r>
            <a:r>
              <a:rPr lang="zh-CN" altLang="en-US"/>
              <a:t>化推理部署。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COMMONDATA" val="eyJoZGlkIjoiMjhjNzIzZGFkNzgxYzAzM2RlODQ5ZTBiMGE1YTg4ZjkifQ=="/>
  <p:tag name="commondata" val="eyJoZGlkIjoiMTZjYmNhNTQwZDE4ZWFjZTE1NDFkZTAwOGVlYjRkN2I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WPS 演示</Application>
  <PresentationFormat>宽屏</PresentationFormat>
  <Paragraphs>52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高驰</cp:lastModifiedBy>
  <cp:revision>178</cp:revision>
  <dcterms:created xsi:type="dcterms:W3CDTF">2019-06-19T02:08:00Z</dcterms:created>
  <dcterms:modified xsi:type="dcterms:W3CDTF">2025-01-11T10:05:50Z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0BF8F364CD1B440982292D5B75F576D1_11</vt:lpwstr>
  </property>
</Properties>
</file>