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90" r:id="rId3"/>
    <p:sldId id="258" r:id="rId4"/>
    <p:sldId id="291" r:id="rId5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47" autoAdjust="0"/>
  </p:normalViewPr>
  <p:slideViewPr>
    <p:cSldViewPr snapToGrid="0">
      <p:cViewPr varScale="1">
        <p:scale>
          <a:sx n="43" d="100"/>
          <a:sy n="43" d="100"/>
        </p:scale>
        <p:origin x="9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478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595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1CCC-35BB-4D08-80E5-CE77BFE4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66CD23D-C419-4F24-8D1D-95294B595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E9762-999B-48AF-A8C5-AA9353EC0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88D4C-3C8A-4D51-81BC-189A2AED0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4160B-8F18-4678-865E-5CE72A2C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308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F5530E-B379-4610-B396-8BECC9411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9A8C4F-D04D-4E0C-98A9-5D0383A8EB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A6C2-05FC-45A8-988C-36B46CE3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3C72F8-DC2D-4309-B203-9CCEB8B4C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D70E29-D5C1-4F13-AE0A-7FB58E87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240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1D3D85B-DD33-4B9A-AD42-1D816F9BC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7671A69-1CD7-4932-B0CD-82E0E1FFC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046B38-D395-46CC-9E7D-516B198A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DFA9F-5587-44A0-B706-37E5D213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92C0FB-3784-454E-A0B5-BBF0FF71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76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3A0041-8504-4966-A52A-3F5079CCF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CC453-0110-4277-96EC-1D8513C5A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CA2A4-0942-4199-87B0-7FE08C1D9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ECED37-5B46-44F6-A87D-B8A6BFC73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FF77-41DE-4D34-9631-3B3F9499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317B-35E8-4F53-B7F8-DAC827226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587778-F51B-4A11-833F-AC2AD75E0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94B2C-848E-4E82-9821-C1AA59853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229A3-7856-4A8B-A3C1-2F68D5EE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90D9DD-E601-4EB6-9A90-54266D6E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5B3C5-4ED1-4717-93BE-BD580457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1C96CC-6AC6-4C9A-B6DE-7798454AA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540F75-A719-407D-80F2-BB413D3FA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FDD3E7-C932-4B37-BE94-B4615A285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C7306B-D27C-402D-B7CE-9AC113B5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D990BF-4B7E-43C1-9CA9-DFEEEB5B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11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DFCB2-D324-4233-98E5-2B042647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F7B7B8-8682-4E6C-A282-2E8FAE013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9EBC30-BEB0-4472-9C60-A8BC1330A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7EF07B-D89B-4809-A217-44BE12C85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723FC4-76A3-4721-B94F-F2D9D7D04F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21E01-46CB-42DD-BB2C-61F5F9C27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2EE843-8071-4960-8411-0D39B2CDC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4DCABC-5247-42D9-9650-BFF72A45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683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B27952-E34E-4596-A770-F8F6541E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700CCD5-AF0C-4AD1-94DF-00A7D3E3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8BAB6D-E10C-484E-A74A-D75E6536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8661-D074-4392-A0D6-2E33CDFCE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00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27981E-A544-4E99-BB8C-271CA401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30044-8211-4829-8954-20740FB5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BBA5E9-365B-4D10-8279-1C633885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37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B7C44-4273-46E8-BEF7-71816CAFB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FAC6DC-F95C-4D82-AD5B-799F04957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0CF9F3-CAE1-4D67-A3B8-35F0B34A5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2AC7C3-0C78-4D1B-B3C8-422861986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29E55-501F-4DAF-8F13-8531C6BE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EFE03-8CF9-4846-9EF3-D79FE925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13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A9785-3233-4C5B-BC04-9D3940999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668FEB-26C4-4A46-9679-3562CD174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68528-D51C-41F7-906F-A28D9968E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654191-9B88-423E-98CA-911DD80C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1A3E16-7563-4443-9612-2442D16F5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1D758F-57E9-4434-A87F-A8C17EF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43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5D4A26-B0F1-46A0-8093-78446550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48A1F-AA82-481C-9A31-410A2FFA3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5D9577-BFEA-410D-BD8F-77863304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  <a:t>2023/10/19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7C5BC-3738-48F1-88AF-1B0F438A4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4A75AB-F284-4B78-960A-81F40D360C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95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4.jpg"/><Relationship Id="rId4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560142A6-9854-4B80-9140-BB6DB30A74E7}"/>
              </a:ext>
            </a:extLst>
          </p:cNvPr>
          <p:cNvSpPr/>
          <p:nvPr/>
        </p:nvSpPr>
        <p:spPr>
          <a:xfrm>
            <a:off x="5088569" y="3714015"/>
            <a:ext cx="1114601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设备安装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3D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打印机的重新组装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000C9A4-0138-42A4-9616-54543FB1F158}"/>
              </a:ext>
            </a:extLst>
          </p:cNvPr>
          <p:cNvSpPr/>
          <p:nvPr/>
        </p:nvSpPr>
        <p:spPr>
          <a:xfrm>
            <a:off x="612970" y="515121"/>
            <a:ext cx="14891740" cy="748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529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6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10.20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02530F-5223-BD69-4576-5279AD284433}"/>
              </a:ext>
            </a:extLst>
          </p:cNvPr>
          <p:cNvSpPr/>
          <p:nvPr/>
        </p:nvSpPr>
        <p:spPr>
          <a:xfrm>
            <a:off x="5088569" y="5444767"/>
            <a:ext cx="1196244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样品打印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打印了第一代样机的缩小版模型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9C9746-DDB0-B995-312F-11FAC45FFD83}"/>
              </a:ext>
            </a:extLst>
          </p:cNvPr>
          <p:cNvSpPr/>
          <p:nvPr/>
        </p:nvSpPr>
        <p:spPr>
          <a:xfrm>
            <a:off x="5088569" y="7175520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耗材采购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预补充购买部分耗材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064453" y="6185645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153771" y="6126172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17215" y="192785"/>
            <a:ext cx="10572255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设备安装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打印机重新组装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B0211A9-3D82-BDD9-EEBE-C7E288D3C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453" y="1338508"/>
            <a:ext cx="10228224" cy="9945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354DCFA-62A0-0A32-E35B-8E551A3F79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69878" y="1338508"/>
            <a:ext cx="4848422" cy="46050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4B90496-63E3-77A3-7321-88C0821EA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62561" y="6678461"/>
            <a:ext cx="4855739" cy="46053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2153339-18D9-6361-6985-57D069666CE2}"/>
              </a:ext>
            </a:extLst>
          </p:cNvPr>
          <p:cNvSpPr txBox="1"/>
          <p:nvPr/>
        </p:nvSpPr>
        <p:spPr>
          <a:xfrm>
            <a:off x="13666696" y="11468460"/>
            <a:ext cx="168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铁氟龙进料管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401547F-CE26-5B08-57F3-59E6B509390A}"/>
              </a:ext>
            </a:extLst>
          </p:cNvPr>
          <p:cNvSpPr txBox="1"/>
          <p:nvPr/>
        </p:nvSpPr>
        <p:spPr>
          <a:xfrm>
            <a:off x="13479660" y="6124463"/>
            <a:ext cx="202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6pin</a:t>
            </a:r>
            <a:r>
              <a:rPr lang="zh-CN" altLang="en-US" dirty="0"/>
              <a:t>数据线</a:t>
            </a:r>
            <a:r>
              <a:rPr lang="en-US" altLang="zh-CN" dirty="0"/>
              <a:t>AMS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31C9B9-71B3-F69B-EB98-FB7E2C4913CD}"/>
              </a:ext>
            </a:extLst>
          </p:cNvPr>
          <p:cNvSpPr txBox="1"/>
          <p:nvPr/>
        </p:nvSpPr>
        <p:spPr>
          <a:xfrm>
            <a:off x="5394232" y="11468460"/>
            <a:ext cx="202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打印机本体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508AD7C-C4BD-8E6B-C3E4-F32C1732B9D4}"/>
              </a:ext>
            </a:extLst>
          </p:cNvPr>
          <p:cNvSpPr txBox="1"/>
          <p:nvPr/>
        </p:nvSpPr>
        <p:spPr>
          <a:xfrm>
            <a:off x="17695501" y="4554802"/>
            <a:ext cx="377890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完成了打印机本体的安装，但是原装的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进料管</a:t>
            </a:r>
            <a:r>
              <a:rPr lang="zh-CN" altLang="en-US" sz="4100" b="1" dirty="0">
                <a:latin typeface="Novecento wide Bold" panose="00000805000000000000" charset="0"/>
              </a:rPr>
              <a:t>和</a:t>
            </a:r>
            <a:r>
              <a:rPr lang="zh-CN" altLang="en-US" sz="4100" b="1" dirty="0">
                <a:solidFill>
                  <a:srgbClr val="FF0000"/>
                </a:solidFill>
                <a:latin typeface="Novecento wide Bold" panose="00000805000000000000" charset="0"/>
              </a:rPr>
              <a:t>数据线</a:t>
            </a:r>
            <a:r>
              <a:rPr lang="zh-CN" altLang="en-US" sz="4100" b="1" dirty="0">
                <a:latin typeface="Novecento wide Bold" panose="00000805000000000000" charset="0"/>
              </a:rPr>
              <a:t>比较短，需要重新购置。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0736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1115039" y="705939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2204357" y="699992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50650E8E-68B4-1C11-8819-412CB2968022}"/>
              </a:ext>
            </a:extLst>
          </p:cNvPr>
          <p:cNvSpPr/>
          <p:nvPr/>
        </p:nvSpPr>
        <p:spPr>
          <a:xfrm>
            <a:off x="470700" y="265772"/>
            <a:ext cx="11972312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模型打印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第一代样机缩小版模型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副标题 4">
            <a:extLst>
              <a:ext uri="{FF2B5EF4-FFF2-40B4-BE49-F238E27FC236}">
                <a16:creationId xmlns:a16="http://schemas.microsoft.com/office/drawing/2014/main" id="{47E5C8CC-8A83-6F8D-B448-330BEAB010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553407" y="4983704"/>
            <a:ext cx="3762064" cy="2908086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r>
              <a:rPr lang="en-US" altLang="zh-CN" sz="5400" b="1" dirty="0">
                <a:latin typeface="Novecento wide Bold" panose="00000805000000000000" charset="0"/>
              </a:rPr>
              <a:t>	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43D67A-263B-CF05-115A-0DBC1344F6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18" y="1292842"/>
            <a:ext cx="13385062" cy="1003879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DEDD7D-B705-4733-AE1E-4667B9580823}"/>
              </a:ext>
            </a:extLst>
          </p:cNvPr>
          <p:cNvSpPr txBox="1"/>
          <p:nvPr/>
        </p:nvSpPr>
        <p:spPr>
          <a:xfrm>
            <a:off x="6950878" y="11560246"/>
            <a:ext cx="1455541" cy="3659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模型实物图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6CE0D-E959-94ED-7675-42B019150F7F}"/>
              </a:ext>
            </a:extLst>
          </p:cNvPr>
          <p:cNvSpPr txBox="1"/>
          <p:nvPr/>
        </p:nvSpPr>
        <p:spPr>
          <a:xfrm>
            <a:off x="15053704" y="5319660"/>
            <a:ext cx="6210579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100" b="1" dirty="0">
                <a:latin typeface="Novecento wide Bold" panose="00000805000000000000" charset="0"/>
              </a:rPr>
              <a:t>打印了第一代样机的缩小版模型（相较原版缩小至</a:t>
            </a:r>
            <a:r>
              <a:rPr lang="en-US" altLang="zh-CN" sz="4100" b="1" dirty="0">
                <a:latin typeface="Novecento wide Bold" panose="00000805000000000000" charset="0"/>
              </a:rPr>
              <a:t>50%</a:t>
            </a:r>
            <a:r>
              <a:rPr lang="zh-CN" altLang="en-US" sz="4100" b="1" dirty="0">
                <a:latin typeface="Novecento wide Bold" panose="00000805000000000000" charset="0"/>
              </a:rPr>
              <a:t>），仅用作展示。</a:t>
            </a:r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BC9ECDC-29E4-0789-040F-34F0F867429E}"/>
              </a:ext>
            </a:extLst>
          </p:cNvPr>
          <p:cNvCxnSpPr>
            <a:cxnSpLocks/>
          </p:cNvCxnSpPr>
          <p:nvPr/>
        </p:nvCxnSpPr>
        <p:spPr>
          <a:xfrm>
            <a:off x="793831" y="7739584"/>
            <a:ext cx="1089318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55F4596B-5A1C-FD51-1F9C-E15960299056}"/>
              </a:ext>
            </a:extLst>
          </p:cNvPr>
          <p:cNvCxnSpPr>
            <a:cxnSpLocks/>
          </p:cNvCxnSpPr>
          <p:nvPr/>
        </p:nvCxnSpPr>
        <p:spPr>
          <a:xfrm>
            <a:off x="1883149" y="7680111"/>
            <a:ext cx="0" cy="131717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1C2E87A-3F1F-9964-667F-AAC323BA2668}"/>
              </a:ext>
            </a:extLst>
          </p:cNvPr>
          <p:cNvSpPr/>
          <p:nvPr/>
        </p:nvSpPr>
        <p:spPr>
          <a:xfrm>
            <a:off x="470702" y="443975"/>
            <a:ext cx="12417983" cy="814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7978" indent="-507978" defTabSz="1625529">
              <a:lnSpc>
                <a:spcPct val="130000"/>
              </a:lnSpc>
              <a:spcAft>
                <a:spcPts val="1067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耗材采购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预补充购买部分耗材</a:t>
            </a:r>
            <a:endParaRPr lang="en-US" altLang="zh-CN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4">
            <a:extLst>
              <a:ext uri="{FF2B5EF4-FFF2-40B4-BE49-F238E27FC236}">
                <a16:creationId xmlns:a16="http://schemas.microsoft.com/office/drawing/2014/main" id="{408C113F-CBCC-A135-A07D-3E961B6F9EE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6188689" y="5057900"/>
            <a:ext cx="3762064" cy="2808439"/>
          </a:xfrm>
          <a:prstGeom prst="rect">
            <a:avLst/>
          </a:prstGeom>
        </p:spPr>
        <p:txBody>
          <a:bodyPr vert="horz" lIns="162556" tIns="81278" rIns="162556" bIns="81278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/>
            <a:endParaRPr lang="en-US" altLang="zh-CN" sz="5400" b="1" dirty="0">
              <a:latin typeface="Novecento wide Bold" panose="00000805000000000000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DB14406-871F-7EB0-A072-5E87D2E26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80" y="1622561"/>
            <a:ext cx="21302229" cy="9547463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F652E5-7DE0-3B05-4D3B-88E412292342}"/>
              </a:ext>
            </a:extLst>
          </p:cNvPr>
          <p:cNvSpPr txBox="1"/>
          <p:nvPr/>
        </p:nvSpPr>
        <p:spPr>
          <a:xfrm>
            <a:off x="10109298" y="11347915"/>
            <a:ext cx="1455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拟采购清单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4498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preset"/>
  <p:tag name="KSO_WM_TEMPLATE_INDEX" val="11"/>
  <p:tag name="KSO_WM_UNIT_TYPE" val="b"/>
  <p:tag name="KSO_WM_UNIT_INDEX" val="1"/>
  <p:tag name="KSO_WM_UNIT_ID" val="256*b*1"/>
  <p:tag name="KSO_WM_UNIT_CLEAR" val="1"/>
  <p:tag name="KSO_WM_UNIT_LAYERLEVEL" val="1"/>
  <p:tag name="KSO_WM_UNIT_VALUE" val="140"/>
  <p:tag name="KSO_WM_UNIT_ISCONTENTSTITLE" val="0"/>
  <p:tag name="KSO_WM_UNIT_HIGHLIGHT" val="0"/>
  <p:tag name="KSO_WM_UNIT_COMPATIBLE" val="0"/>
  <p:tag name="KSO_WM_UNIT_PRESET_TEXT" val="请在此处添加副标题"/>
  <p:tag name="KSO_WM_BEAUTIFY_FLAG" val="#wm#"/>
  <p:tag name="KSO_WM_TAG_VERSION" val="1.0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3713</TotalTime>
  <Words>131</Words>
  <Application>Microsoft Office PowerPoint</Application>
  <PresentationFormat>自定义</PresentationFormat>
  <Paragraphs>16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Novecento wide Bold</vt:lpstr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驰 高</cp:lastModifiedBy>
  <cp:revision>188</cp:revision>
  <dcterms:created xsi:type="dcterms:W3CDTF">2023-04-03T11:52:38Z</dcterms:created>
  <dcterms:modified xsi:type="dcterms:W3CDTF">2023-10-19T05:08:34Z</dcterms:modified>
</cp:coreProperties>
</file>