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0" r:id="rId3"/>
    <p:sldId id="258" r:id="rId4"/>
    <p:sldId id="291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46" d="100"/>
          <a:sy n="46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2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088569" y="3714015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元件连线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第二代控制板</a:t>
            </a:r>
            <a:r>
              <a:rPr lang="zh-CN" altLang="en-US" sz="4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画线 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088569" y="5444767"/>
            <a:ext cx="9918349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将制板文件交予厂家生产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088569" y="7175520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学习师兄师姐的开题答辩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64453" y="6185645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53771" y="6126172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533437"/>
            <a:ext cx="8906079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元件连线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第二代控制板画线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8AD7C-C4BD-8E6B-C3E4-F32C1732B9D4}"/>
              </a:ext>
            </a:extLst>
          </p:cNvPr>
          <p:cNvSpPr txBox="1"/>
          <p:nvPr/>
        </p:nvSpPr>
        <p:spPr>
          <a:xfrm>
            <a:off x="11370114" y="291081"/>
            <a:ext cx="890607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完成了第二代</a:t>
            </a:r>
            <a:r>
              <a:rPr lang="en-US" altLang="zh-CN" sz="4100" b="1" dirty="0">
                <a:latin typeface="Novecento wide Bold" panose="00000805000000000000" charset="0"/>
              </a:rPr>
              <a:t>PCB</a:t>
            </a:r>
            <a:r>
              <a:rPr lang="zh-CN" altLang="en-US" sz="4100" b="1" dirty="0">
                <a:latin typeface="Novecento wide Bold" panose="00000805000000000000" charset="0"/>
              </a:rPr>
              <a:t>的设计，顶部和底部接线如图所示。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4F90C-C8CE-AC16-DFB0-4590F20C2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15" y="1950649"/>
            <a:ext cx="10298001" cy="9273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7C5F62-FD4C-EE2E-F2E7-44219E5C3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922" y="1950649"/>
            <a:ext cx="10298001" cy="9273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C6741D-271F-B020-A70E-F8DAE7FFBCFB}"/>
              </a:ext>
            </a:extLst>
          </p:cNvPr>
          <p:cNvSpPr txBox="1"/>
          <p:nvPr/>
        </p:nvSpPr>
        <p:spPr>
          <a:xfrm>
            <a:off x="4353162" y="11457108"/>
            <a:ext cx="24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1 PCB</a:t>
            </a:r>
            <a:r>
              <a:rPr lang="zh-CN" altLang="en-US" dirty="0"/>
              <a:t>顶部走线图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150A5F-0C0C-A08C-39BD-E1E7DF8C78CA}"/>
              </a:ext>
            </a:extLst>
          </p:cNvPr>
          <p:cNvSpPr txBox="1"/>
          <p:nvPr/>
        </p:nvSpPr>
        <p:spPr>
          <a:xfrm>
            <a:off x="14894873" y="11480623"/>
            <a:ext cx="24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2 PCB</a:t>
            </a:r>
            <a:r>
              <a:rPr lang="zh-CN" altLang="en-US" dirty="0"/>
              <a:t>底部走线图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736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391277"/>
            <a:ext cx="1197231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将制板文件交予厂家生产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553407" y="4983704"/>
            <a:ext cx="3762064" cy="290808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6CE0D-E959-94ED-7675-42B019150F7F}"/>
              </a:ext>
            </a:extLst>
          </p:cNvPr>
          <p:cNvSpPr txBox="1"/>
          <p:nvPr/>
        </p:nvSpPr>
        <p:spPr>
          <a:xfrm>
            <a:off x="12904459" y="255293"/>
            <a:ext cx="729789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将生产文件交付厂家进行生产，预计月底送达样品。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96957C-455F-5951-E6BD-96DFA5B61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62" y="1975863"/>
            <a:ext cx="11056587" cy="95481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FCD878-C889-11AA-1359-DE6AA9D19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3752" y="1975862"/>
            <a:ext cx="7711719" cy="96588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2FF413D-1983-5665-F202-E5B27C0846EC}"/>
              </a:ext>
            </a:extLst>
          </p:cNvPr>
          <p:cNvSpPr txBox="1"/>
          <p:nvPr/>
        </p:nvSpPr>
        <p:spPr>
          <a:xfrm>
            <a:off x="5446854" y="11634726"/>
            <a:ext cx="24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3 PCB</a:t>
            </a:r>
            <a:r>
              <a:rPr lang="zh-CN" altLang="en-US" dirty="0"/>
              <a:t>预览图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DA6FCA-EADC-3FB1-10F8-C9E0395F59E0}"/>
              </a:ext>
            </a:extLst>
          </p:cNvPr>
          <p:cNvSpPr txBox="1"/>
          <p:nvPr/>
        </p:nvSpPr>
        <p:spPr>
          <a:xfrm>
            <a:off x="15585937" y="11634726"/>
            <a:ext cx="25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4 PCB</a:t>
            </a:r>
            <a:r>
              <a:rPr lang="zh-CN" altLang="en-US" dirty="0"/>
              <a:t>预计交付日期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318471"/>
            <a:ext cx="1241798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学习师兄师姐的开题答辩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EB643-E599-E02B-1C84-CBC821EB2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30" y="1496718"/>
            <a:ext cx="13391109" cy="10043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6DC4D1-BAB0-778F-EECE-43CE3AE4E809}"/>
              </a:ext>
            </a:extLst>
          </p:cNvPr>
          <p:cNvSpPr txBox="1"/>
          <p:nvPr/>
        </p:nvSpPr>
        <p:spPr>
          <a:xfrm>
            <a:off x="15091848" y="5103420"/>
            <a:ext cx="561662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参加小组组织的开题报告学习活动，了解了师兄师姐们的研究方向和进展。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78A211-4B24-4C3C-4105-1FC0AC63CDF9}"/>
              </a:ext>
            </a:extLst>
          </p:cNvPr>
          <p:cNvSpPr txBox="1"/>
          <p:nvPr/>
        </p:nvSpPr>
        <p:spPr>
          <a:xfrm>
            <a:off x="6276331" y="11719049"/>
            <a:ext cx="24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5 </a:t>
            </a:r>
            <a:r>
              <a:rPr lang="zh-CN" altLang="en-US" dirty="0"/>
              <a:t>开题报告现场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160</Words>
  <Application>Microsoft Office PowerPoint</Application>
  <PresentationFormat>自定义</PresentationFormat>
  <Paragraphs>18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193</cp:revision>
  <dcterms:created xsi:type="dcterms:W3CDTF">2023-04-03T11:52:38Z</dcterms:created>
  <dcterms:modified xsi:type="dcterms:W3CDTF">2023-10-27T02:01:44Z</dcterms:modified>
</cp:coreProperties>
</file>