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2" r:id="rId3"/>
    <p:sldId id="293" r:id="rId4"/>
    <p:sldId id="258" r:id="rId5"/>
    <p:sldId id="294" r:id="rId6"/>
    <p:sldId id="291" r:id="rId7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 snapToGrid="0">
      <p:cViewPr varScale="1">
        <p:scale>
          <a:sx n="46" d="100"/>
          <a:sy n="4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3D299-60AD-4837-BCB6-22FED62E8C37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CA74DB-27E4-448F-95E9-54200510F950}">
      <dgm:prSet phldrT="[文本]" custT="1"/>
      <dgm:spPr/>
      <dgm:t>
        <a:bodyPr/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第一代</a:t>
          </a:r>
        </a:p>
      </dgm:t>
    </dgm:pt>
    <dgm:pt modelId="{CD120F71-9A04-427F-BA37-F5A2E6D4DB7D}" type="parTrans" cxnId="{677DE8B1-F643-45B6-BDF9-D6AB308AFE57}">
      <dgm:prSet/>
      <dgm:spPr/>
      <dgm:t>
        <a:bodyPr/>
        <a:lstStyle/>
        <a:p>
          <a:endParaRPr lang="zh-CN" altLang="en-US"/>
        </a:p>
      </dgm:t>
    </dgm:pt>
    <dgm:pt modelId="{9B8CB4B9-F6F7-4AFE-AED2-C8970609181C}" type="sibTrans" cxnId="{677DE8B1-F643-45B6-BDF9-D6AB308AFE57}">
      <dgm:prSet/>
      <dgm:spPr/>
      <dgm:t>
        <a:bodyPr/>
        <a:lstStyle/>
        <a:p>
          <a:endParaRPr lang="zh-CN" altLang="en-US"/>
        </a:p>
      </dgm:t>
    </dgm:pt>
    <dgm:pt modelId="{846AB128-8C6C-467B-B60E-8386167E05BD}">
      <dgm:prSet phldrT="[文本]"/>
      <dgm:spPr/>
      <dgm:t>
        <a:bodyPr/>
        <a:lstStyle/>
        <a:p>
          <a:r>
            <a:rPr lang="zh-CN" altLang="en-US" dirty="0"/>
            <a:t>实现基本的控制功能</a:t>
          </a:r>
        </a:p>
      </dgm:t>
    </dgm:pt>
    <dgm:pt modelId="{A0584DAD-1374-4E00-A552-AEC4BAA37D3B}" type="parTrans" cxnId="{E70C0D4A-FED4-4682-9007-69216CA6A2DB}">
      <dgm:prSet/>
      <dgm:spPr/>
      <dgm:t>
        <a:bodyPr/>
        <a:lstStyle/>
        <a:p>
          <a:endParaRPr lang="zh-CN" altLang="en-US"/>
        </a:p>
      </dgm:t>
    </dgm:pt>
    <dgm:pt modelId="{6C3ACF00-95F2-4C71-8261-FF99D5E64C47}" type="sibTrans" cxnId="{E70C0D4A-FED4-4682-9007-69216CA6A2DB}">
      <dgm:prSet/>
      <dgm:spPr/>
      <dgm:t>
        <a:bodyPr/>
        <a:lstStyle/>
        <a:p>
          <a:endParaRPr lang="zh-CN" altLang="en-US"/>
        </a:p>
      </dgm:t>
    </dgm:pt>
    <dgm:pt modelId="{4E9F37F1-943B-4B17-AB49-1ED75C030A33}">
      <dgm:prSet phldrT="[文本]" custT="1"/>
      <dgm:spPr/>
      <dgm:t>
        <a:bodyPr/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第二代</a:t>
          </a:r>
        </a:p>
      </dgm:t>
    </dgm:pt>
    <dgm:pt modelId="{24E3BFBB-7EE6-4F29-A227-9134AF557981}" type="parTrans" cxnId="{286BDFB5-AC17-4582-B188-6078618344DA}">
      <dgm:prSet/>
      <dgm:spPr/>
      <dgm:t>
        <a:bodyPr/>
        <a:lstStyle/>
        <a:p>
          <a:endParaRPr lang="zh-CN" altLang="en-US"/>
        </a:p>
      </dgm:t>
    </dgm:pt>
    <dgm:pt modelId="{F092631F-4674-4A73-B308-1F83894B09FE}" type="sibTrans" cxnId="{286BDFB5-AC17-4582-B188-6078618344DA}">
      <dgm:prSet/>
      <dgm:spPr/>
      <dgm:t>
        <a:bodyPr/>
        <a:lstStyle/>
        <a:p>
          <a:endParaRPr lang="zh-CN" altLang="en-US"/>
        </a:p>
      </dgm:t>
    </dgm:pt>
    <dgm:pt modelId="{7A37FA3F-7ED7-4BCA-AE7D-C63FFD05CEC3}">
      <dgm:prSet phldrT="[文本]"/>
      <dgm:spPr/>
      <dgm:t>
        <a:bodyPr/>
        <a:lstStyle/>
        <a:p>
          <a:r>
            <a:rPr lang="zh-CN" altLang="en-US" dirty="0"/>
            <a:t>模块化设计，保障调试便捷性</a:t>
          </a:r>
        </a:p>
      </dgm:t>
    </dgm:pt>
    <dgm:pt modelId="{2D80254E-969E-4364-AFDE-89EB8A9A55AF}" type="parTrans" cxnId="{0DF540AB-B4C7-45D1-A132-ADF73DCA37B4}">
      <dgm:prSet/>
      <dgm:spPr/>
      <dgm:t>
        <a:bodyPr/>
        <a:lstStyle/>
        <a:p>
          <a:endParaRPr lang="zh-CN" altLang="en-US"/>
        </a:p>
      </dgm:t>
    </dgm:pt>
    <dgm:pt modelId="{C32F3290-382E-486A-BF92-3052E1BEB489}" type="sibTrans" cxnId="{0DF540AB-B4C7-45D1-A132-ADF73DCA37B4}">
      <dgm:prSet/>
      <dgm:spPr/>
      <dgm:t>
        <a:bodyPr/>
        <a:lstStyle/>
        <a:p>
          <a:endParaRPr lang="zh-CN" altLang="en-US"/>
        </a:p>
      </dgm:t>
    </dgm:pt>
    <dgm:pt modelId="{2BE19386-D07B-433F-ABDA-2FDC77C59C39}">
      <dgm:prSet phldrT="[文本]" custT="1"/>
      <dgm:spPr/>
      <dgm:t>
        <a:bodyPr/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第三代</a:t>
          </a:r>
        </a:p>
      </dgm:t>
    </dgm:pt>
    <dgm:pt modelId="{8B983D3D-1473-4D99-8425-D2F5EF5A961F}" type="parTrans" cxnId="{2DDD839C-FB60-4902-A277-CF468E807C2C}">
      <dgm:prSet/>
      <dgm:spPr/>
      <dgm:t>
        <a:bodyPr/>
        <a:lstStyle/>
        <a:p>
          <a:endParaRPr lang="zh-CN" altLang="en-US"/>
        </a:p>
      </dgm:t>
    </dgm:pt>
    <dgm:pt modelId="{F05CDCE7-6429-4336-A14C-1BCDE9683AD6}" type="sibTrans" cxnId="{2DDD839C-FB60-4902-A277-CF468E807C2C}">
      <dgm:prSet/>
      <dgm:spPr/>
      <dgm:t>
        <a:bodyPr/>
        <a:lstStyle/>
        <a:p>
          <a:endParaRPr lang="zh-CN" altLang="en-US"/>
        </a:p>
      </dgm:t>
    </dgm:pt>
    <dgm:pt modelId="{41C1F946-DCC5-4B8B-B661-9DCCE6FFF871}">
      <dgm:prSet phldrT="[文本]"/>
      <dgm:spPr/>
      <dgm:t>
        <a:bodyPr/>
        <a:lstStyle/>
        <a:p>
          <a:r>
            <a:rPr lang="zh-CN" altLang="en-US" dirty="0"/>
            <a:t>集成化设计，提高系统稳定性</a:t>
          </a:r>
        </a:p>
      </dgm:t>
    </dgm:pt>
    <dgm:pt modelId="{6319C728-25A4-41EC-9852-FAA1A1652AF1}" type="parTrans" cxnId="{0812AB3C-B7EF-4844-AA7D-1CC747DBE8FF}">
      <dgm:prSet/>
      <dgm:spPr/>
      <dgm:t>
        <a:bodyPr/>
        <a:lstStyle/>
        <a:p>
          <a:endParaRPr lang="zh-CN" altLang="en-US"/>
        </a:p>
      </dgm:t>
    </dgm:pt>
    <dgm:pt modelId="{6EBC13B5-7091-4A8F-8A9F-FE02C3F9505B}" type="sibTrans" cxnId="{0812AB3C-B7EF-4844-AA7D-1CC747DBE8FF}">
      <dgm:prSet/>
      <dgm:spPr/>
      <dgm:t>
        <a:bodyPr/>
        <a:lstStyle/>
        <a:p>
          <a:endParaRPr lang="zh-CN" altLang="en-US"/>
        </a:p>
      </dgm:t>
    </dgm:pt>
    <dgm:pt modelId="{4340BFF4-A169-4BD2-97E2-DAFD32F53DD7}">
      <dgm:prSet phldrT="[文本]" custT="1"/>
      <dgm:spPr/>
      <dgm:t>
        <a:bodyPr/>
        <a:lstStyle/>
        <a:p>
          <a:r>
            <a:rPr lang="zh-CN" altLang="en-US" sz="4800" dirty="0"/>
            <a:t>专利申请</a:t>
          </a:r>
        </a:p>
      </dgm:t>
    </dgm:pt>
    <dgm:pt modelId="{2AF0F8CF-5F4E-4E06-B066-3AE882F962F5}" type="parTrans" cxnId="{FD76D2AA-1C38-42C6-BA9C-37F5C112B3F2}">
      <dgm:prSet/>
      <dgm:spPr/>
      <dgm:t>
        <a:bodyPr/>
        <a:lstStyle/>
        <a:p>
          <a:endParaRPr lang="zh-CN" altLang="en-US"/>
        </a:p>
      </dgm:t>
    </dgm:pt>
    <dgm:pt modelId="{503F1BB3-CA2B-48C7-AB54-D43F2312918E}" type="sibTrans" cxnId="{FD76D2AA-1C38-42C6-BA9C-37F5C112B3F2}">
      <dgm:prSet/>
      <dgm:spPr/>
      <dgm:t>
        <a:bodyPr/>
        <a:lstStyle/>
        <a:p>
          <a:endParaRPr lang="zh-CN" altLang="en-US"/>
        </a:p>
      </dgm:t>
    </dgm:pt>
    <dgm:pt modelId="{C199D357-92E0-4A84-B556-A69876A88C66}">
      <dgm:prSet phldrT="[文本]"/>
      <dgm:spPr/>
      <dgm:t>
        <a:bodyPr/>
        <a:lstStyle/>
        <a:p>
          <a:r>
            <a:rPr lang="zh-CN" altLang="en-US" dirty="0"/>
            <a:t>专利申请文本撰写</a:t>
          </a:r>
        </a:p>
      </dgm:t>
    </dgm:pt>
    <dgm:pt modelId="{B533D8D0-AC0C-462F-BFF2-9F016FA60A74}" type="parTrans" cxnId="{BFD51A22-FB5F-4808-8E5E-4A69B4B21886}">
      <dgm:prSet/>
      <dgm:spPr/>
      <dgm:t>
        <a:bodyPr/>
        <a:lstStyle/>
        <a:p>
          <a:endParaRPr lang="zh-CN" altLang="en-US"/>
        </a:p>
      </dgm:t>
    </dgm:pt>
    <dgm:pt modelId="{9BDECEED-C465-41A9-A6A2-2A0F109C762A}" type="sibTrans" cxnId="{BFD51A22-FB5F-4808-8E5E-4A69B4B21886}">
      <dgm:prSet/>
      <dgm:spPr/>
      <dgm:t>
        <a:bodyPr/>
        <a:lstStyle/>
        <a:p>
          <a:endParaRPr lang="zh-CN" altLang="en-US"/>
        </a:p>
      </dgm:t>
    </dgm:pt>
    <dgm:pt modelId="{A59432B0-8D6F-4A46-89AE-745F28BB63BC}" type="pres">
      <dgm:prSet presAssocID="{0833D299-60AD-4837-BCB6-22FED62E8C37}" presName="rootnode" presStyleCnt="0">
        <dgm:presLayoutVars>
          <dgm:chMax/>
          <dgm:chPref/>
          <dgm:dir/>
          <dgm:animLvl val="lvl"/>
        </dgm:presLayoutVars>
      </dgm:prSet>
      <dgm:spPr/>
    </dgm:pt>
    <dgm:pt modelId="{868751C1-D281-47B4-A074-675540F1EDB5}" type="pres">
      <dgm:prSet presAssocID="{B6CA74DB-27E4-448F-95E9-54200510F950}" presName="composite" presStyleCnt="0"/>
      <dgm:spPr/>
    </dgm:pt>
    <dgm:pt modelId="{790A8A11-0B41-4BF8-8248-BDD265D849C3}" type="pres">
      <dgm:prSet presAssocID="{B6CA74DB-27E4-448F-95E9-54200510F950}" presName="bentUpArrow1" presStyleLbl="alignImgPlace1" presStyleIdx="0" presStyleCnt="3"/>
      <dgm:spPr/>
    </dgm:pt>
    <dgm:pt modelId="{A18FB1E6-B462-444D-B372-83B0F7342B46}" type="pres">
      <dgm:prSet presAssocID="{B6CA74DB-27E4-448F-95E9-54200510F95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B7FCDB5-1D0F-44FC-B4F0-36E77FE2011A}" type="pres">
      <dgm:prSet presAssocID="{B6CA74DB-27E4-448F-95E9-54200510F950}" presName="ChildText" presStyleLbl="revTx" presStyleIdx="0" presStyleCnt="4" custScaleX="245197" custLinFactNeighborX="73069" custLinFactNeighborY="980">
        <dgm:presLayoutVars>
          <dgm:chMax val="0"/>
          <dgm:chPref val="0"/>
          <dgm:bulletEnabled val="1"/>
        </dgm:presLayoutVars>
      </dgm:prSet>
      <dgm:spPr/>
    </dgm:pt>
    <dgm:pt modelId="{15E9125A-C5F2-49AB-A6D6-FA357EA09081}" type="pres">
      <dgm:prSet presAssocID="{9B8CB4B9-F6F7-4AFE-AED2-C8970609181C}" presName="sibTrans" presStyleCnt="0"/>
      <dgm:spPr/>
    </dgm:pt>
    <dgm:pt modelId="{93A6278E-C9D8-4479-8632-873266DD9087}" type="pres">
      <dgm:prSet presAssocID="{4E9F37F1-943B-4B17-AB49-1ED75C030A33}" presName="composite" presStyleCnt="0"/>
      <dgm:spPr/>
    </dgm:pt>
    <dgm:pt modelId="{F26D8F8B-28EC-43BF-8852-6A9BA21E5E27}" type="pres">
      <dgm:prSet presAssocID="{4E9F37F1-943B-4B17-AB49-1ED75C030A33}" presName="bentUpArrow1" presStyleLbl="alignImgPlace1" presStyleIdx="1" presStyleCnt="3"/>
      <dgm:spPr/>
    </dgm:pt>
    <dgm:pt modelId="{78C93E65-039E-4C50-A9F1-EA0C582F1D50}" type="pres">
      <dgm:prSet presAssocID="{4E9F37F1-943B-4B17-AB49-1ED75C030A3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02B311B-98D4-4590-A0F2-69222F4FAABF}" type="pres">
      <dgm:prSet presAssocID="{4E9F37F1-943B-4B17-AB49-1ED75C030A33}" presName="ChildText" presStyleLbl="revTx" presStyleIdx="1" presStyleCnt="4" custScaleX="300215" custLinFactX="3130" custLinFactNeighborX="100000" custLinFactNeighborY="-5183">
        <dgm:presLayoutVars>
          <dgm:chMax val="0"/>
          <dgm:chPref val="0"/>
          <dgm:bulletEnabled val="1"/>
        </dgm:presLayoutVars>
      </dgm:prSet>
      <dgm:spPr/>
    </dgm:pt>
    <dgm:pt modelId="{743748D3-CB43-458A-A3E8-EE32AAD19EEA}" type="pres">
      <dgm:prSet presAssocID="{F092631F-4674-4A73-B308-1F83894B09FE}" presName="sibTrans" presStyleCnt="0"/>
      <dgm:spPr/>
    </dgm:pt>
    <dgm:pt modelId="{94C38CB8-7E86-4A3B-AE8C-3C3EFE323752}" type="pres">
      <dgm:prSet presAssocID="{2BE19386-D07B-433F-ABDA-2FDC77C59C39}" presName="composite" presStyleCnt="0"/>
      <dgm:spPr/>
    </dgm:pt>
    <dgm:pt modelId="{909AC77C-388E-43A6-937E-3E72025EB74F}" type="pres">
      <dgm:prSet presAssocID="{2BE19386-D07B-433F-ABDA-2FDC77C59C39}" presName="bentUpArrow1" presStyleLbl="alignImgPlace1" presStyleIdx="2" presStyleCnt="3"/>
      <dgm:spPr/>
    </dgm:pt>
    <dgm:pt modelId="{2F636914-3495-4050-BB4D-89D76E17FD15}" type="pres">
      <dgm:prSet presAssocID="{2BE19386-D07B-433F-ABDA-2FDC77C59C3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42398A1-A1C6-406D-9280-0E0FDAD254A4}" type="pres">
      <dgm:prSet presAssocID="{2BE19386-D07B-433F-ABDA-2FDC77C59C39}" presName="ChildText" presStyleLbl="revTx" presStyleIdx="2" presStyleCnt="4" custScaleX="230535" custLinFactNeighborX="64879" custLinFactNeighborY="779">
        <dgm:presLayoutVars>
          <dgm:chMax val="0"/>
          <dgm:chPref val="0"/>
          <dgm:bulletEnabled val="1"/>
        </dgm:presLayoutVars>
      </dgm:prSet>
      <dgm:spPr/>
    </dgm:pt>
    <dgm:pt modelId="{EB91FDA8-D4AD-43B0-9A96-ABC6CB23162B}" type="pres">
      <dgm:prSet presAssocID="{F05CDCE7-6429-4336-A14C-1BCDE9683AD6}" presName="sibTrans" presStyleCnt="0"/>
      <dgm:spPr/>
    </dgm:pt>
    <dgm:pt modelId="{4F1F38AF-7B84-44F9-9C5A-2D2C7AB1680F}" type="pres">
      <dgm:prSet presAssocID="{4340BFF4-A169-4BD2-97E2-DAFD32F53DD7}" presName="composite" presStyleCnt="0"/>
      <dgm:spPr/>
    </dgm:pt>
    <dgm:pt modelId="{5CC428AF-6EAF-4CBA-87E0-A1E63409BE7C}" type="pres">
      <dgm:prSet presAssocID="{4340BFF4-A169-4BD2-97E2-DAFD32F53DD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ED071BDA-97A4-412D-B94E-1A4EA195E1F2}" type="pres">
      <dgm:prSet presAssocID="{4340BFF4-A169-4BD2-97E2-DAFD32F53DD7}" presName="FinalChildText" presStyleLbl="revTx" presStyleIdx="3" presStyleCnt="4" custScaleX="150694" custLinFactNeighborX="25912" custLinFactNeighborY="1844">
        <dgm:presLayoutVars>
          <dgm:chMax val="0"/>
          <dgm:chPref val="0"/>
          <dgm:bulletEnabled val="1"/>
        </dgm:presLayoutVars>
      </dgm:prSet>
      <dgm:spPr/>
    </dgm:pt>
  </dgm:ptLst>
  <dgm:cxnLst>
    <dgm:cxn modelId="{4B933C1A-B38C-418C-A35A-231B4237ED72}" type="presOf" srcId="{846AB128-8C6C-467B-B60E-8386167E05BD}" destId="{8B7FCDB5-1D0F-44FC-B4F0-36E77FE2011A}" srcOrd="0" destOrd="0" presId="urn:microsoft.com/office/officeart/2005/8/layout/StepDownProcess"/>
    <dgm:cxn modelId="{BFD51A22-FB5F-4808-8E5E-4A69B4B21886}" srcId="{4340BFF4-A169-4BD2-97E2-DAFD32F53DD7}" destId="{C199D357-92E0-4A84-B556-A69876A88C66}" srcOrd="0" destOrd="0" parTransId="{B533D8D0-AC0C-462F-BFF2-9F016FA60A74}" sibTransId="{9BDECEED-C465-41A9-A6A2-2A0F109C762A}"/>
    <dgm:cxn modelId="{9173702F-25F7-46F7-A744-5B1EF6510231}" type="presOf" srcId="{0833D299-60AD-4837-BCB6-22FED62E8C37}" destId="{A59432B0-8D6F-4A46-89AE-745F28BB63BC}" srcOrd="0" destOrd="0" presId="urn:microsoft.com/office/officeart/2005/8/layout/StepDownProcess"/>
    <dgm:cxn modelId="{0812AB3C-B7EF-4844-AA7D-1CC747DBE8FF}" srcId="{2BE19386-D07B-433F-ABDA-2FDC77C59C39}" destId="{41C1F946-DCC5-4B8B-B661-9DCCE6FFF871}" srcOrd="0" destOrd="0" parTransId="{6319C728-25A4-41EC-9852-FAA1A1652AF1}" sibTransId="{6EBC13B5-7091-4A8F-8A9F-FE02C3F9505B}"/>
    <dgm:cxn modelId="{B1CF6F42-2BD9-438B-BC4F-5DFA18715275}" type="presOf" srcId="{2BE19386-D07B-433F-ABDA-2FDC77C59C39}" destId="{2F636914-3495-4050-BB4D-89D76E17FD15}" srcOrd="0" destOrd="0" presId="urn:microsoft.com/office/officeart/2005/8/layout/StepDownProcess"/>
    <dgm:cxn modelId="{E2CBAA62-CC97-4EC1-9CCA-59F9C0215933}" type="presOf" srcId="{B6CA74DB-27E4-448F-95E9-54200510F950}" destId="{A18FB1E6-B462-444D-B372-83B0F7342B46}" srcOrd="0" destOrd="0" presId="urn:microsoft.com/office/officeart/2005/8/layout/StepDownProcess"/>
    <dgm:cxn modelId="{E70C0D4A-FED4-4682-9007-69216CA6A2DB}" srcId="{B6CA74DB-27E4-448F-95E9-54200510F950}" destId="{846AB128-8C6C-467B-B60E-8386167E05BD}" srcOrd="0" destOrd="0" parTransId="{A0584DAD-1374-4E00-A552-AEC4BAA37D3B}" sibTransId="{6C3ACF00-95F2-4C71-8261-FF99D5E64C47}"/>
    <dgm:cxn modelId="{1A86D376-C09B-4D23-AB18-7C196F7DB6C4}" type="presOf" srcId="{7A37FA3F-7ED7-4BCA-AE7D-C63FFD05CEC3}" destId="{F02B311B-98D4-4590-A0F2-69222F4FAABF}" srcOrd="0" destOrd="0" presId="urn:microsoft.com/office/officeart/2005/8/layout/StepDownProcess"/>
    <dgm:cxn modelId="{3826277D-C687-4475-A0A4-6A3CE9197F8B}" type="presOf" srcId="{4340BFF4-A169-4BD2-97E2-DAFD32F53DD7}" destId="{5CC428AF-6EAF-4CBA-87E0-A1E63409BE7C}" srcOrd="0" destOrd="0" presId="urn:microsoft.com/office/officeart/2005/8/layout/StepDownProcess"/>
    <dgm:cxn modelId="{2DDD839C-FB60-4902-A277-CF468E807C2C}" srcId="{0833D299-60AD-4837-BCB6-22FED62E8C37}" destId="{2BE19386-D07B-433F-ABDA-2FDC77C59C39}" srcOrd="2" destOrd="0" parTransId="{8B983D3D-1473-4D99-8425-D2F5EF5A961F}" sibTransId="{F05CDCE7-6429-4336-A14C-1BCDE9683AD6}"/>
    <dgm:cxn modelId="{574581A5-5861-44CE-B287-C3E3CB4BE7EE}" type="presOf" srcId="{41C1F946-DCC5-4B8B-B661-9DCCE6FFF871}" destId="{342398A1-A1C6-406D-9280-0E0FDAD254A4}" srcOrd="0" destOrd="0" presId="urn:microsoft.com/office/officeart/2005/8/layout/StepDownProcess"/>
    <dgm:cxn modelId="{FD76D2AA-1C38-42C6-BA9C-37F5C112B3F2}" srcId="{0833D299-60AD-4837-BCB6-22FED62E8C37}" destId="{4340BFF4-A169-4BD2-97E2-DAFD32F53DD7}" srcOrd="3" destOrd="0" parTransId="{2AF0F8CF-5F4E-4E06-B066-3AE882F962F5}" sibTransId="{503F1BB3-CA2B-48C7-AB54-D43F2312918E}"/>
    <dgm:cxn modelId="{0DF540AB-B4C7-45D1-A132-ADF73DCA37B4}" srcId="{4E9F37F1-943B-4B17-AB49-1ED75C030A33}" destId="{7A37FA3F-7ED7-4BCA-AE7D-C63FFD05CEC3}" srcOrd="0" destOrd="0" parTransId="{2D80254E-969E-4364-AFDE-89EB8A9A55AF}" sibTransId="{C32F3290-382E-486A-BF92-3052E1BEB489}"/>
    <dgm:cxn modelId="{677DE8B1-F643-45B6-BDF9-D6AB308AFE57}" srcId="{0833D299-60AD-4837-BCB6-22FED62E8C37}" destId="{B6CA74DB-27E4-448F-95E9-54200510F950}" srcOrd="0" destOrd="0" parTransId="{CD120F71-9A04-427F-BA37-F5A2E6D4DB7D}" sibTransId="{9B8CB4B9-F6F7-4AFE-AED2-C8970609181C}"/>
    <dgm:cxn modelId="{286BDFB5-AC17-4582-B188-6078618344DA}" srcId="{0833D299-60AD-4837-BCB6-22FED62E8C37}" destId="{4E9F37F1-943B-4B17-AB49-1ED75C030A33}" srcOrd="1" destOrd="0" parTransId="{24E3BFBB-7EE6-4F29-A227-9134AF557981}" sibTransId="{F092631F-4674-4A73-B308-1F83894B09FE}"/>
    <dgm:cxn modelId="{183852E8-C978-4A77-927B-B62A3E09E1D3}" type="presOf" srcId="{C199D357-92E0-4A84-B556-A69876A88C66}" destId="{ED071BDA-97A4-412D-B94E-1A4EA195E1F2}" srcOrd="0" destOrd="0" presId="urn:microsoft.com/office/officeart/2005/8/layout/StepDownProcess"/>
    <dgm:cxn modelId="{A2DBAAED-C008-4BCE-A19E-8EAD8C8CA2BD}" type="presOf" srcId="{4E9F37F1-943B-4B17-AB49-1ED75C030A33}" destId="{78C93E65-039E-4C50-A9F1-EA0C582F1D50}" srcOrd="0" destOrd="0" presId="urn:microsoft.com/office/officeart/2005/8/layout/StepDownProcess"/>
    <dgm:cxn modelId="{6FD9B8B9-87A7-4266-A459-C907A197A783}" type="presParOf" srcId="{A59432B0-8D6F-4A46-89AE-745F28BB63BC}" destId="{868751C1-D281-47B4-A074-675540F1EDB5}" srcOrd="0" destOrd="0" presId="urn:microsoft.com/office/officeart/2005/8/layout/StepDownProcess"/>
    <dgm:cxn modelId="{7C5366CA-201E-49EC-88E0-62F3B36692E6}" type="presParOf" srcId="{868751C1-D281-47B4-A074-675540F1EDB5}" destId="{790A8A11-0B41-4BF8-8248-BDD265D849C3}" srcOrd="0" destOrd="0" presId="urn:microsoft.com/office/officeart/2005/8/layout/StepDownProcess"/>
    <dgm:cxn modelId="{EEA0EE77-C419-42DF-907B-A175734F1981}" type="presParOf" srcId="{868751C1-D281-47B4-A074-675540F1EDB5}" destId="{A18FB1E6-B462-444D-B372-83B0F7342B46}" srcOrd="1" destOrd="0" presId="urn:microsoft.com/office/officeart/2005/8/layout/StepDownProcess"/>
    <dgm:cxn modelId="{A4B318FD-CDBF-47B5-92C6-973883387755}" type="presParOf" srcId="{868751C1-D281-47B4-A074-675540F1EDB5}" destId="{8B7FCDB5-1D0F-44FC-B4F0-36E77FE2011A}" srcOrd="2" destOrd="0" presId="urn:microsoft.com/office/officeart/2005/8/layout/StepDownProcess"/>
    <dgm:cxn modelId="{D9C75104-2DC4-44B0-ADB9-093819D0F5E3}" type="presParOf" srcId="{A59432B0-8D6F-4A46-89AE-745F28BB63BC}" destId="{15E9125A-C5F2-49AB-A6D6-FA357EA09081}" srcOrd="1" destOrd="0" presId="urn:microsoft.com/office/officeart/2005/8/layout/StepDownProcess"/>
    <dgm:cxn modelId="{81D1A6EB-80CA-4F7F-BC8D-E9A6C00AA63F}" type="presParOf" srcId="{A59432B0-8D6F-4A46-89AE-745F28BB63BC}" destId="{93A6278E-C9D8-4479-8632-873266DD9087}" srcOrd="2" destOrd="0" presId="urn:microsoft.com/office/officeart/2005/8/layout/StepDownProcess"/>
    <dgm:cxn modelId="{96FA5CC7-1166-43B4-8BC8-CED7B4942B8F}" type="presParOf" srcId="{93A6278E-C9D8-4479-8632-873266DD9087}" destId="{F26D8F8B-28EC-43BF-8852-6A9BA21E5E27}" srcOrd="0" destOrd="0" presId="urn:microsoft.com/office/officeart/2005/8/layout/StepDownProcess"/>
    <dgm:cxn modelId="{5CFAFB79-C818-4B25-A96B-F9B7F4804C5E}" type="presParOf" srcId="{93A6278E-C9D8-4479-8632-873266DD9087}" destId="{78C93E65-039E-4C50-A9F1-EA0C582F1D50}" srcOrd="1" destOrd="0" presId="urn:microsoft.com/office/officeart/2005/8/layout/StepDownProcess"/>
    <dgm:cxn modelId="{D54FC9DB-59B4-4682-9DD3-D48E12A5C140}" type="presParOf" srcId="{93A6278E-C9D8-4479-8632-873266DD9087}" destId="{F02B311B-98D4-4590-A0F2-69222F4FAABF}" srcOrd="2" destOrd="0" presId="urn:microsoft.com/office/officeart/2005/8/layout/StepDownProcess"/>
    <dgm:cxn modelId="{3133A902-03C7-462B-964E-73A9DBE5214F}" type="presParOf" srcId="{A59432B0-8D6F-4A46-89AE-745F28BB63BC}" destId="{743748D3-CB43-458A-A3E8-EE32AAD19EEA}" srcOrd="3" destOrd="0" presId="urn:microsoft.com/office/officeart/2005/8/layout/StepDownProcess"/>
    <dgm:cxn modelId="{E953BB1E-3CDD-42D4-B9E8-C25FCAF44D18}" type="presParOf" srcId="{A59432B0-8D6F-4A46-89AE-745F28BB63BC}" destId="{94C38CB8-7E86-4A3B-AE8C-3C3EFE323752}" srcOrd="4" destOrd="0" presId="urn:microsoft.com/office/officeart/2005/8/layout/StepDownProcess"/>
    <dgm:cxn modelId="{6209D3FA-7CC7-4D6A-9D71-3B77FBA75870}" type="presParOf" srcId="{94C38CB8-7E86-4A3B-AE8C-3C3EFE323752}" destId="{909AC77C-388E-43A6-937E-3E72025EB74F}" srcOrd="0" destOrd="0" presId="urn:microsoft.com/office/officeart/2005/8/layout/StepDownProcess"/>
    <dgm:cxn modelId="{3DEE93EB-B8AE-488B-8B76-62E73314607F}" type="presParOf" srcId="{94C38CB8-7E86-4A3B-AE8C-3C3EFE323752}" destId="{2F636914-3495-4050-BB4D-89D76E17FD15}" srcOrd="1" destOrd="0" presId="urn:microsoft.com/office/officeart/2005/8/layout/StepDownProcess"/>
    <dgm:cxn modelId="{22230620-0D7E-4276-A34E-C750C2CE42B5}" type="presParOf" srcId="{94C38CB8-7E86-4A3B-AE8C-3C3EFE323752}" destId="{342398A1-A1C6-406D-9280-0E0FDAD254A4}" srcOrd="2" destOrd="0" presId="urn:microsoft.com/office/officeart/2005/8/layout/StepDownProcess"/>
    <dgm:cxn modelId="{77F74778-7DF7-407B-AE5A-B81E332B1A1C}" type="presParOf" srcId="{A59432B0-8D6F-4A46-89AE-745F28BB63BC}" destId="{EB91FDA8-D4AD-43B0-9A96-ABC6CB23162B}" srcOrd="5" destOrd="0" presId="urn:microsoft.com/office/officeart/2005/8/layout/StepDownProcess"/>
    <dgm:cxn modelId="{74FE9053-46E5-4C4B-9A74-E6A215D33115}" type="presParOf" srcId="{A59432B0-8D6F-4A46-89AE-745F28BB63BC}" destId="{4F1F38AF-7B84-44F9-9C5A-2D2C7AB1680F}" srcOrd="6" destOrd="0" presId="urn:microsoft.com/office/officeart/2005/8/layout/StepDownProcess"/>
    <dgm:cxn modelId="{E1A0A142-FEB4-4759-9028-072B3D45F7B3}" type="presParOf" srcId="{4F1F38AF-7B84-44F9-9C5A-2D2C7AB1680F}" destId="{5CC428AF-6EAF-4CBA-87E0-A1E63409BE7C}" srcOrd="0" destOrd="0" presId="urn:microsoft.com/office/officeart/2005/8/layout/StepDownProcess"/>
    <dgm:cxn modelId="{C0652D53-ADD6-4272-BFB8-C18F6A2F3542}" type="presParOf" srcId="{4F1F38AF-7B84-44F9-9C5A-2D2C7AB1680F}" destId="{ED071BDA-97A4-412D-B94E-1A4EA195E1F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A8A11-0B41-4BF8-8248-BDD265D849C3}">
      <dsp:nvSpPr>
        <dsp:cNvPr id="0" name=""/>
        <dsp:cNvSpPr/>
      </dsp:nvSpPr>
      <dsp:spPr>
        <a:xfrm rot="5400000">
          <a:off x="1027018" y="2154980"/>
          <a:ext cx="1892541" cy="21545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FB1E6-B462-444D-B372-83B0F7342B46}">
      <dsp:nvSpPr>
        <dsp:cNvPr id="0" name=""/>
        <dsp:cNvSpPr/>
      </dsp:nvSpPr>
      <dsp:spPr>
        <a:xfrm>
          <a:off x="525610" y="57060"/>
          <a:ext cx="3185925" cy="223004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第一代</a:t>
          </a:r>
        </a:p>
      </dsp:txBody>
      <dsp:txXfrm>
        <a:off x="634491" y="165941"/>
        <a:ext cx="2968163" cy="2012282"/>
      </dsp:txXfrm>
    </dsp:sp>
    <dsp:sp modelId="{8B7FCDB5-1D0F-44FC-B4F0-36E77FE2011A}">
      <dsp:nvSpPr>
        <dsp:cNvPr id="0" name=""/>
        <dsp:cNvSpPr/>
      </dsp:nvSpPr>
      <dsp:spPr>
        <a:xfrm>
          <a:off x="3722437" y="287409"/>
          <a:ext cx="5681553" cy="180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实现基本的控制功能</a:t>
          </a:r>
        </a:p>
      </dsp:txBody>
      <dsp:txXfrm>
        <a:off x="3722437" y="287409"/>
        <a:ext cx="5681553" cy="1802420"/>
      </dsp:txXfrm>
    </dsp:sp>
    <dsp:sp modelId="{F26D8F8B-28EC-43BF-8852-6A9BA21E5E27}">
      <dsp:nvSpPr>
        <dsp:cNvPr id="0" name=""/>
        <dsp:cNvSpPr/>
      </dsp:nvSpPr>
      <dsp:spPr>
        <a:xfrm rot="5400000">
          <a:off x="4475949" y="4660055"/>
          <a:ext cx="1892541" cy="21545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93E65-039E-4C50-A9F1-EA0C582F1D50}">
      <dsp:nvSpPr>
        <dsp:cNvPr id="0" name=""/>
        <dsp:cNvSpPr/>
      </dsp:nvSpPr>
      <dsp:spPr>
        <a:xfrm>
          <a:off x="3974540" y="2562136"/>
          <a:ext cx="3185925" cy="2230044"/>
        </a:xfrm>
        <a:prstGeom prst="roundRect">
          <a:avLst>
            <a:gd name="adj" fmla="val 1667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第二代</a:t>
          </a:r>
        </a:p>
      </dsp:txBody>
      <dsp:txXfrm>
        <a:off x="4083421" y="2671017"/>
        <a:ext cx="2968163" cy="2012282"/>
      </dsp:txXfrm>
    </dsp:sp>
    <dsp:sp modelId="{F02B311B-98D4-4590-A0F2-69222F4FAABF}">
      <dsp:nvSpPr>
        <dsp:cNvPr id="0" name=""/>
        <dsp:cNvSpPr/>
      </dsp:nvSpPr>
      <dsp:spPr>
        <a:xfrm>
          <a:off x="7230501" y="2681402"/>
          <a:ext cx="6956396" cy="180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模块化设计，保障调试便捷性</a:t>
          </a:r>
        </a:p>
      </dsp:txBody>
      <dsp:txXfrm>
        <a:off x="7230501" y="2681402"/>
        <a:ext cx="6956396" cy="1802420"/>
      </dsp:txXfrm>
    </dsp:sp>
    <dsp:sp modelId="{909AC77C-388E-43A6-937E-3E72025EB74F}">
      <dsp:nvSpPr>
        <dsp:cNvPr id="0" name=""/>
        <dsp:cNvSpPr/>
      </dsp:nvSpPr>
      <dsp:spPr>
        <a:xfrm rot="5400000">
          <a:off x="7924879" y="7165131"/>
          <a:ext cx="1892541" cy="21545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36914-3495-4050-BB4D-89D76E17FD15}">
      <dsp:nvSpPr>
        <dsp:cNvPr id="0" name=""/>
        <dsp:cNvSpPr/>
      </dsp:nvSpPr>
      <dsp:spPr>
        <a:xfrm>
          <a:off x="7423470" y="5067211"/>
          <a:ext cx="3185925" cy="2230044"/>
        </a:xfrm>
        <a:prstGeom prst="roundRect">
          <a:avLst>
            <a:gd name="adj" fmla="val 1667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第三代</a:t>
          </a:r>
        </a:p>
      </dsp:txBody>
      <dsp:txXfrm>
        <a:off x="7532351" y="5176092"/>
        <a:ext cx="2968163" cy="2012282"/>
      </dsp:txXfrm>
    </dsp:sp>
    <dsp:sp modelId="{342398A1-A1C6-406D-9280-0E0FDAD254A4}">
      <dsp:nvSpPr>
        <dsp:cNvPr id="0" name=""/>
        <dsp:cNvSpPr/>
      </dsp:nvSpPr>
      <dsp:spPr>
        <a:xfrm>
          <a:off x="10600393" y="5293938"/>
          <a:ext cx="5341814" cy="180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集成化设计，提高系统稳定性</a:t>
          </a:r>
        </a:p>
      </dsp:txBody>
      <dsp:txXfrm>
        <a:off x="10600393" y="5293938"/>
        <a:ext cx="5341814" cy="1802420"/>
      </dsp:txXfrm>
    </dsp:sp>
    <dsp:sp modelId="{5CC428AF-6EAF-4CBA-87E0-A1E63409BE7C}">
      <dsp:nvSpPr>
        <dsp:cNvPr id="0" name=""/>
        <dsp:cNvSpPr/>
      </dsp:nvSpPr>
      <dsp:spPr>
        <a:xfrm>
          <a:off x="10872400" y="7572287"/>
          <a:ext cx="3185925" cy="2230044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专利申请</a:t>
          </a:r>
        </a:p>
      </dsp:txBody>
      <dsp:txXfrm>
        <a:off x="10981281" y="7681168"/>
        <a:ext cx="2968163" cy="2012282"/>
      </dsp:txXfrm>
    </dsp:sp>
    <dsp:sp modelId="{ED071BDA-97A4-412D-B94E-1A4EA195E1F2}">
      <dsp:nvSpPr>
        <dsp:cNvPr id="0" name=""/>
        <dsp:cNvSpPr/>
      </dsp:nvSpPr>
      <dsp:spPr>
        <a:xfrm>
          <a:off x="13996611" y="7818209"/>
          <a:ext cx="3491788" cy="1802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专利申请文本撰写</a:t>
          </a:r>
        </a:p>
      </dsp:txBody>
      <dsp:txXfrm>
        <a:off x="13996611" y="7818209"/>
        <a:ext cx="3491788" cy="1802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1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11.17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003019" y="3957956"/>
            <a:ext cx="14564571" cy="4276087"/>
            <a:chOff x="3472417" y="3714015"/>
            <a:chExt cx="15559860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4373084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课题进展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后期研发计划制定、协助研发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8" y="5444767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安全教育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参与小组安全教育活动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8" y="7175520"/>
              <a:ext cx="13911283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大组活动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竞选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3D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服务小组成员，参与组织活动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后期研发计划制定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29E7AF9-8436-17AE-41B3-2AAA0C825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533040"/>
              </p:ext>
            </p:extLst>
          </p:nvPr>
        </p:nvGraphicFramePr>
        <p:xfrm>
          <a:off x="167833" y="1578922"/>
          <a:ext cx="17488400" cy="985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09825A24-5AEE-56FC-02DA-8181D46BB925}"/>
              </a:ext>
            </a:extLst>
          </p:cNvPr>
          <p:cNvSpPr/>
          <p:nvPr/>
        </p:nvSpPr>
        <p:spPr>
          <a:xfrm>
            <a:off x="4073236" y="4023361"/>
            <a:ext cx="3325091" cy="24439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E4562B-0B51-D994-0CF4-066490172C4D}"/>
              </a:ext>
            </a:extLst>
          </p:cNvPr>
          <p:cNvSpPr txBox="1"/>
          <p:nvPr/>
        </p:nvSpPr>
        <p:spPr>
          <a:xfrm>
            <a:off x="961141" y="9277298"/>
            <a:ext cx="387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当前所处研发阶段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时间：</a:t>
            </a:r>
            <a:r>
              <a:rPr lang="en-US" altLang="zh-CN" sz="3600" b="1" dirty="0">
                <a:solidFill>
                  <a:srgbClr val="FF0000"/>
                </a:solidFill>
              </a:rPr>
              <a:t>2023.11.17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143BAE2A-4B1D-BB20-C798-2C9CBF2F7148}"/>
              </a:ext>
            </a:extLst>
          </p:cNvPr>
          <p:cNvSpPr/>
          <p:nvPr/>
        </p:nvSpPr>
        <p:spPr>
          <a:xfrm rot="17621105">
            <a:off x="1394132" y="6899364"/>
            <a:ext cx="2675240" cy="1047845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69062A-372B-FBDF-F8E5-E213F187B2F2}"/>
              </a:ext>
            </a:extLst>
          </p:cNvPr>
          <p:cNvSpPr txBox="1"/>
          <p:nvPr/>
        </p:nvSpPr>
        <p:spPr>
          <a:xfrm>
            <a:off x="11155680" y="1978429"/>
            <a:ext cx="63342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体细胞检测仪</a:t>
            </a:r>
            <a:r>
              <a:rPr lang="en-US" altLang="zh-CN" sz="4800" b="1" dirty="0"/>
              <a:t>PCB</a:t>
            </a:r>
            <a:r>
              <a:rPr lang="zh-CN" altLang="en-US" sz="4800" b="1" dirty="0"/>
              <a:t>设计</a:t>
            </a:r>
            <a:endParaRPr lang="en-US" altLang="zh-CN" sz="4800" b="1" dirty="0"/>
          </a:p>
          <a:p>
            <a:pPr algn="ctr"/>
            <a:r>
              <a:rPr lang="zh-CN" altLang="en-US" sz="2800" dirty="0"/>
              <a:t>用于控制微流控芯片及其外设器件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5D0EAB-E0E1-6F86-8082-08A6D0A79719}"/>
              </a:ext>
            </a:extLst>
          </p:cNvPr>
          <p:cNvSpPr/>
          <p:nvPr/>
        </p:nvSpPr>
        <p:spPr>
          <a:xfrm>
            <a:off x="524491" y="1490185"/>
            <a:ext cx="17131742" cy="10178804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B1EF8-F2E3-FF37-8486-A442A0C042C2}"/>
              </a:ext>
            </a:extLst>
          </p:cNvPr>
          <p:cNvSpPr txBox="1"/>
          <p:nvPr/>
        </p:nvSpPr>
        <p:spPr>
          <a:xfrm>
            <a:off x="17980591" y="5610091"/>
            <a:ext cx="35826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Novecento wide Bold" panose="00000805000000000000" charset="0"/>
              </a:rPr>
              <a:t>整理了近期科研工作，制定后期研究计划。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72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协助师兄进行的研发工作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EE880-93DB-0E6D-A90A-0C2620C21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" y="1204590"/>
            <a:ext cx="7964547" cy="10621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8FC1A6-960C-A4FE-F5CD-5FC12AAAC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40" y="1204590"/>
            <a:ext cx="6745545" cy="106214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6870582" y="5522745"/>
            <a:ext cx="4002986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协助师兄开展科研工作，主要是帮忙打印模型。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0" y="265772"/>
            <a:ext cx="1197231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安全教育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参与小组安全教育活动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47E5C8CC-8A83-6F8D-B448-330BEAB010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553407" y="4983704"/>
            <a:ext cx="3762064" cy="2908086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3B988F-184C-BD2D-23C0-DF71F1E7E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8" y="1130254"/>
            <a:ext cx="14394632" cy="107959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2DA256-5E07-F2A2-7CB6-6221F5F5DD93}"/>
              </a:ext>
            </a:extLst>
          </p:cNvPr>
          <p:cNvSpPr txBox="1"/>
          <p:nvPr/>
        </p:nvSpPr>
        <p:spPr>
          <a:xfrm>
            <a:off x="16870582" y="4904719"/>
            <a:ext cx="4002986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参与生物传感器小组的安全教育活动，主体实验室使用的安全规范。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83555"/>
            <a:ext cx="1419294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竞选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服务小组成员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2B94B-D5F5-871A-7BB0-50DFBA2FE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05" y="1157609"/>
            <a:ext cx="14334447" cy="10750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6ABD1C-3B93-8DAA-C73C-53050B484C62}"/>
              </a:ext>
            </a:extLst>
          </p:cNvPr>
          <p:cNvSpPr txBox="1"/>
          <p:nvPr/>
        </p:nvSpPr>
        <p:spPr>
          <a:xfrm>
            <a:off x="16877321" y="5154068"/>
            <a:ext cx="40029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参与</a:t>
            </a:r>
            <a:r>
              <a:rPr lang="en-US" altLang="zh-CN" sz="4100" b="1" dirty="0">
                <a:latin typeface="Novecento wide Bold" panose="00000805000000000000" charset="0"/>
              </a:rPr>
              <a:t>3D</a:t>
            </a:r>
            <a:r>
              <a:rPr lang="zh-CN" altLang="en-US" sz="4100" b="1" dirty="0">
                <a:latin typeface="Novecento wide Bold" panose="00000805000000000000" charset="0"/>
              </a:rPr>
              <a:t>服务小组竞选活动，现担任</a:t>
            </a:r>
            <a:r>
              <a:rPr lang="en-US" altLang="zh-CN" sz="4100" b="1" dirty="0">
                <a:latin typeface="Novecento wide Bold" panose="00000805000000000000" charset="0"/>
              </a:rPr>
              <a:t>23</a:t>
            </a:r>
            <a:r>
              <a:rPr lang="zh-CN" altLang="en-US" sz="4100" b="1" dirty="0">
                <a:latin typeface="Novecento wide Bold" panose="00000805000000000000" charset="0"/>
              </a:rPr>
              <a:t>级会务工作学生负责人。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9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83555"/>
            <a:ext cx="1419294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参与小组组织活动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C57EE5-8B58-E2FD-5709-0F305956F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9" y="1098137"/>
            <a:ext cx="14413744" cy="108103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666DC2-BE9F-2C1C-5B13-CCA6FC124306}"/>
              </a:ext>
            </a:extLst>
          </p:cNvPr>
          <p:cNvSpPr txBox="1"/>
          <p:nvPr/>
        </p:nvSpPr>
        <p:spPr>
          <a:xfrm>
            <a:off x="16844278" y="5754425"/>
            <a:ext cx="4002986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参与学院新年晚会节目策划和表演工作。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205</Words>
  <Application>Microsoft Office PowerPoint</Application>
  <PresentationFormat>自定义</PresentationFormat>
  <Paragraphs>29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216</cp:revision>
  <dcterms:created xsi:type="dcterms:W3CDTF">2023-04-03T11:52:38Z</dcterms:created>
  <dcterms:modified xsi:type="dcterms:W3CDTF">2023-11-17T02:21:58Z</dcterms:modified>
</cp:coreProperties>
</file>