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4" r:id="rId3"/>
    <p:sldId id="293" r:id="rId4"/>
    <p:sldId id="291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47" autoAdjust="0"/>
  </p:normalViewPr>
  <p:slideViewPr>
    <p:cSldViewPr snapToGrid="0">
      <p:cViewPr varScale="1">
        <p:scale>
          <a:sx n="43" d="100"/>
          <a:sy n="43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11.24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71060E-33F4-B2C1-4970-CA67207F0456}"/>
              </a:ext>
            </a:extLst>
          </p:cNvPr>
          <p:cNvGrpSpPr/>
          <p:nvPr/>
        </p:nvGrpSpPr>
        <p:grpSpPr>
          <a:xfrm>
            <a:off x="4522973" y="3957956"/>
            <a:ext cx="13836746" cy="4276087"/>
            <a:chOff x="3472417" y="3714015"/>
            <a:chExt cx="15559860" cy="42760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0142A6-9854-4B80-9140-BB6DB30A74E7}"/>
                </a:ext>
              </a:extLst>
            </p:cNvPr>
            <p:cNvSpPr/>
            <p:nvPr/>
          </p:nvSpPr>
          <p:spPr>
            <a:xfrm>
              <a:off x="3472417" y="3714015"/>
              <a:ext cx="15035642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课题进展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二代控制板的元件焊接和模块组装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02530F-5223-BD69-4576-5279AD284433}"/>
                </a:ext>
              </a:extLst>
            </p:cNvPr>
            <p:cNvSpPr/>
            <p:nvPr/>
          </p:nvSpPr>
          <p:spPr>
            <a:xfrm>
              <a:off x="3472418" y="5444767"/>
              <a:ext cx="15559859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理论学习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PCB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焊接技巧，并进行实操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9C9746-DDB0-B995-312F-11FAC45FFD83}"/>
                </a:ext>
              </a:extLst>
            </p:cNvPr>
            <p:cNvSpPr/>
            <p:nvPr/>
          </p:nvSpPr>
          <p:spPr>
            <a:xfrm>
              <a:off x="3472417" y="7175520"/>
              <a:ext cx="15035640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大组活动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参与团队秋游活动，负责拍照工作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90008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二代控制板的焊接和组装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5752156" y="2230989"/>
            <a:ext cx="46070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完成了第二代控制板的焊接和组装工作，完成后的实物如左图所示。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5DB0FA-7B69-D9A7-A193-BCDA8F7DA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3" y="1365953"/>
            <a:ext cx="13635234" cy="10226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A1C65F-13FF-F702-B954-C5DA331F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3286" y="5768604"/>
            <a:ext cx="6524785" cy="5823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91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90008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焊接工艺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6260982" y="3833842"/>
            <a:ext cx="40029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latin typeface="Novecento wide Bold" panose="00000805000000000000" charset="0"/>
              </a:rPr>
              <a:t>工艺流程</a:t>
            </a:r>
            <a:endParaRPr lang="en-US" altLang="zh-CN" sz="4800" b="1" dirty="0">
              <a:latin typeface="Novecento wide Bold" panose="00000805000000000000" charset="0"/>
            </a:endParaRPr>
          </a:p>
          <a:p>
            <a:pPr algn="ctr"/>
            <a:endParaRPr lang="en-US" altLang="zh-CN" sz="4800" b="1" dirty="0">
              <a:latin typeface="Novecento wide Bold" panose="00000805000000000000" charset="0"/>
            </a:endParaRPr>
          </a:p>
          <a:p>
            <a:pPr algn="ctr"/>
            <a:r>
              <a:rPr lang="zh-CN" altLang="en-US" sz="4800" b="1" dirty="0">
                <a:latin typeface="Novecento wide Bold" panose="00000805000000000000" charset="0"/>
              </a:rPr>
              <a:t>图</a:t>
            </a:r>
            <a:r>
              <a:rPr lang="en-US" altLang="zh-CN" sz="4800" b="1" dirty="0">
                <a:latin typeface="Novecento wide Bold" panose="00000805000000000000" charset="0"/>
              </a:rPr>
              <a:t>A </a:t>
            </a:r>
            <a:r>
              <a:rPr lang="zh-CN" altLang="en-US" sz="4800" b="1" dirty="0">
                <a:latin typeface="Novecento wide Bold" panose="00000805000000000000" charset="0"/>
              </a:rPr>
              <a:t>焊盘上锡</a:t>
            </a:r>
            <a:endParaRPr lang="en-US" altLang="zh-CN" sz="4800" b="1" dirty="0">
              <a:latin typeface="Novecento wide Bold" panose="00000805000000000000" charset="0"/>
            </a:endParaRPr>
          </a:p>
          <a:p>
            <a:pPr algn="ctr"/>
            <a:r>
              <a:rPr lang="zh-CN" altLang="en-US" sz="4800" b="1" dirty="0">
                <a:latin typeface="Novecento wide Bold" panose="00000805000000000000" charset="0"/>
              </a:rPr>
              <a:t>图</a:t>
            </a:r>
            <a:r>
              <a:rPr lang="en-US" altLang="zh-CN" sz="4800" b="1" dirty="0">
                <a:latin typeface="Novecento wide Bold" panose="00000805000000000000" charset="0"/>
              </a:rPr>
              <a:t>B </a:t>
            </a:r>
            <a:r>
              <a:rPr lang="zh-CN" altLang="en-US" sz="4800" b="1" dirty="0">
                <a:latin typeface="Novecento wide Bold" panose="00000805000000000000" charset="0"/>
              </a:rPr>
              <a:t>元件贴片</a:t>
            </a:r>
            <a:endParaRPr lang="en-US" altLang="zh-CN" sz="4800" b="1" dirty="0">
              <a:latin typeface="Novecento wide Bold" panose="00000805000000000000" charset="0"/>
            </a:endParaRPr>
          </a:p>
          <a:p>
            <a:pPr algn="ctr"/>
            <a:r>
              <a:rPr lang="zh-CN" altLang="en-US" sz="4800" b="1" dirty="0">
                <a:latin typeface="Novecento wide Bold" panose="00000805000000000000" charset="0"/>
              </a:rPr>
              <a:t>图</a:t>
            </a:r>
            <a:r>
              <a:rPr lang="en-US" altLang="zh-CN" sz="4800" b="1" dirty="0">
                <a:latin typeface="Novecento wide Bold" panose="00000805000000000000" charset="0"/>
              </a:rPr>
              <a:t>C </a:t>
            </a:r>
            <a:r>
              <a:rPr lang="zh-CN" altLang="en-US" sz="4800" b="1" dirty="0">
                <a:latin typeface="Novecento wide Bold" panose="00000805000000000000" charset="0"/>
              </a:rPr>
              <a:t>固定排针</a:t>
            </a:r>
            <a:endParaRPr lang="en-US" altLang="zh-CN" sz="4800" b="1" dirty="0">
              <a:latin typeface="Novecento wide Bold" panose="00000805000000000000" charset="0"/>
            </a:endParaRPr>
          </a:p>
          <a:p>
            <a:pPr algn="ctr"/>
            <a:r>
              <a:rPr lang="zh-CN" altLang="en-US" sz="4800" b="1" dirty="0">
                <a:latin typeface="Novecento wide Bold" panose="00000805000000000000" charset="0"/>
              </a:rPr>
              <a:t>图</a:t>
            </a:r>
            <a:r>
              <a:rPr lang="en-US" altLang="zh-CN" sz="4800" b="1" dirty="0">
                <a:latin typeface="Novecento wide Bold" panose="00000805000000000000" charset="0"/>
              </a:rPr>
              <a:t>D </a:t>
            </a:r>
            <a:r>
              <a:rPr lang="zh-CN" altLang="en-US" sz="4800" b="1" dirty="0">
                <a:latin typeface="Novecento wide Bold" panose="00000805000000000000" charset="0"/>
              </a:rPr>
              <a:t>烙铁焊接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6E02E4-57BE-07BD-61E5-1FEF95CDB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99" y="1272989"/>
            <a:ext cx="6713997" cy="50354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AAA3A0-9C35-8655-F37A-927E1D06F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74" y="1272989"/>
            <a:ext cx="6713997" cy="50354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B58B32-9A64-FECF-FDAC-21F4E3193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99" y="6548302"/>
            <a:ext cx="6713997" cy="50354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44A384-DFC4-0E01-2061-E39A33C39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73" y="6548301"/>
            <a:ext cx="6713997" cy="50354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25A5D8-18A0-71FD-F238-C8221D0195F5}"/>
              </a:ext>
            </a:extLst>
          </p:cNvPr>
          <p:cNvSpPr txBox="1"/>
          <p:nvPr/>
        </p:nvSpPr>
        <p:spPr>
          <a:xfrm>
            <a:off x="1255059" y="1204591"/>
            <a:ext cx="93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</a:rPr>
              <a:t>A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400037-116E-83C3-5670-4C848C709AFA}"/>
              </a:ext>
            </a:extLst>
          </p:cNvPr>
          <p:cNvSpPr txBox="1"/>
          <p:nvPr/>
        </p:nvSpPr>
        <p:spPr>
          <a:xfrm>
            <a:off x="8231367" y="1204590"/>
            <a:ext cx="896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</a:rPr>
              <a:t>B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7392-D307-6996-C680-BDFDFEC7110F}"/>
              </a:ext>
            </a:extLst>
          </p:cNvPr>
          <p:cNvSpPr txBox="1"/>
          <p:nvPr/>
        </p:nvSpPr>
        <p:spPr>
          <a:xfrm>
            <a:off x="1255059" y="6586247"/>
            <a:ext cx="93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</a:rPr>
              <a:t>C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0AFBEF-15BA-5318-4C7C-169E4F08DF2B}"/>
              </a:ext>
            </a:extLst>
          </p:cNvPr>
          <p:cNvSpPr txBox="1"/>
          <p:nvPr/>
        </p:nvSpPr>
        <p:spPr>
          <a:xfrm>
            <a:off x="8233405" y="6560216"/>
            <a:ext cx="93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</a:rPr>
              <a:t>D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3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677454" y="76730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766772" y="76136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83555"/>
            <a:ext cx="14192947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参与团队秋游活动，负责拍照工作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08C113F-CBCC-A135-A07D-3E961B6F9E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88689" y="505790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CN" sz="5400" b="1" dirty="0">
              <a:latin typeface="Novecento wide Bold" panose="00000805000000000000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666DC2-BE9F-2C1C-5B13-CCA6FC124306}"/>
              </a:ext>
            </a:extLst>
          </p:cNvPr>
          <p:cNvSpPr txBox="1"/>
          <p:nvPr/>
        </p:nvSpPr>
        <p:spPr>
          <a:xfrm>
            <a:off x="16500369" y="4838597"/>
            <a:ext cx="4496315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参与团队秋游活动，前往临安风之谷游玩。主要负责老师、同学的拍照工作。</a:t>
            </a:r>
          </a:p>
        </p:txBody>
      </p:sp>
      <p:pic>
        <p:nvPicPr>
          <p:cNvPr id="3" name="图片 2" descr="IMG_4790">
            <a:extLst>
              <a:ext uri="{FF2B5EF4-FFF2-40B4-BE49-F238E27FC236}">
                <a16:creationId xmlns:a16="http://schemas.microsoft.com/office/drawing/2014/main" id="{69C47049-3990-2D8D-6340-C5BEB77EA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765" y="1722694"/>
            <a:ext cx="6816982" cy="4545104"/>
          </a:xfrm>
          <a:prstGeom prst="rect">
            <a:avLst/>
          </a:prstGeom>
        </p:spPr>
      </p:pic>
      <p:pic>
        <p:nvPicPr>
          <p:cNvPr id="4" name="图片 3" descr="IMG_4973">
            <a:extLst>
              <a:ext uri="{FF2B5EF4-FFF2-40B4-BE49-F238E27FC236}">
                <a16:creationId xmlns:a16="http://schemas.microsoft.com/office/drawing/2014/main" id="{0586A2C0-A6DD-3662-390F-AA8C0E816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5309" y="1722694"/>
            <a:ext cx="6818547" cy="4545104"/>
          </a:xfrm>
          <a:prstGeom prst="rect">
            <a:avLst/>
          </a:prstGeom>
        </p:spPr>
      </p:pic>
      <p:pic>
        <p:nvPicPr>
          <p:cNvPr id="7" name="图片 6" descr="IMG_4850">
            <a:extLst>
              <a:ext uri="{FF2B5EF4-FFF2-40B4-BE49-F238E27FC236}">
                <a16:creationId xmlns:a16="http://schemas.microsoft.com/office/drawing/2014/main" id="{3DF91051-65A6-4A30-AF7F-B60FA484A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765" y="6863141"/>
            <a:ext cx="6816982" cy="4538349"/>
          </a:xfrm>
          <a:prstGeom prst="rect">
            <a:avLst/>
          </a:prstGeom>
        </p:spPr>
      </p:pic>
      <p:pic>
        <p:nvPicPr>
          <p:cNvPr id="10" name="图片 9" descr="14">
            <a:extLst>
              <a:ext uri="{FF2B5EF4-FFF2-40B4-BE49-F238E27FC236}">
                <a16:creationId xmlns:a16="http://schemas.microsoft.com/office/drawing/2014/main" id="{EAC6D228-9420-AD67-94DD-3B4FD8944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5309" y="6863141"/>
            <a:ext cx="6818547" cy="45628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449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154</Words>
  <Application>Microsoft Office PowerPoint</Application>
  <PresentationFormat>自定义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223</cp:revision>
  <dcterms:created xsi:type="dcterms:W3CDTF">2023-04-03T11:52:38Z</dcterms:created>
  <dcterms:modified xsi:type="dcterms:W3CDTF">2023-11-23T12:36:38Z</dcterms:modified>
</cp:coreProperties>
</file>