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90" r:id="rId3"/>
    <p:sldId id="292" r:id="rId4"/>
    <p:sldId id="258" r:id="rId5"/>
    <p:sldId id="291" r:id="rId6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47" autoAdjust="0"/>
  </p:normalViewPr>
  <p:slideViewPr>
    <p:cSldViewPr snapToGrid="0">
      <p:cViewPr varScale="1">
        <p:scale>
          <a:sx n="36" d="100"/>
          <a:sy n="3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7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9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1CCC-35BB-4D08-80E5-CE77BFE4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CD23D-C419-4F24-8D1D-95294B59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E9762-999B-48AF-A8C5-AA9353E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88D4C-3C8A-4D51-81BC-189A2AED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160B-8F18-4678-865E-5CE72A2C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0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530E-B379-4610-B396-8BECC941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A8C4F-D04D-4E0C-98A9-5D0383A8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BA6C2-05FC-45A8-988C-36B46CE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C72F8-DC2D-4309-B203-9CCEB8B4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70E29-D5C1-4F13-AE0A-7FB58E87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4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3D85B-DD33-4B9A-AD42-1D816F9B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71A69-1CD7-4932-B0CD-82E0E1FF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46B38-D395-46CC-9E7D-516B198A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FA9F-5587-44A0-B706-37E5D21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C0FB-3784-454E-A0B5-BBF0FF7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6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A0041-8504-4966-A52A-3F5079CC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CC453-0110-4277-96EC-1D8513C5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CA2A4-0942-4199-87B0-7FE08C1D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CED37-5B46-44F6-A87D-B8A6BFC7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1FF77-41DE-4D34-9631-3B3F949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A317B-35E8-4F53-B7F8-DAC82722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87778-F51B-4A11-833F-AC2AD75E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4B2C-848E-4E82-9821-C1AA598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29A3-7856-4A8B-A3C1-2F68D5EE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0D9DD-E601-4EB6-9A90-54266D6E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B3C5-4ED1-4717-93BE-BD580457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C96CC-6AC6-4C9A-B6DE-7798454A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40F75-A719-407D-80F2-BB413D3F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DD3E7-C932-4B37-BE94-B4615A28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7306B-D27C-402D-B7CE-9AC113B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990BF-4B7E-43C1-9CA9-DFEEEB5B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FCB2-D324-4233-98E5-2B042647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B7B8-8682-4E6C-A282-2E8FAE01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9EBC30-BEB0-4472-9C60-A8BC1330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EF07B-D89B-4809-A217-44BE12C85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23FC4-76A3-4721-B94F-F2D9D7D0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21E01-46CB-42DD-BB2C-61F5F9C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2EE843-8071-4960-8411-0D39B2CD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4DCABC-5247-42D9-9650-BFF72A45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7952-E34E-4596-A770-F8F6541E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00CCD5-AF0C-4AD1-94DF-00A7D3E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BAB6D-E10C-484E-A74A-D75E653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E8661-D074-4392-A0D6-2E33CDFC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981E-A544-4E99-BB8C-271CA401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30044-8211-4829-8954-20740FB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BA5E9-365B-4D10-8279-1C63388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7C44-4273-46E8-BEF7-71816CA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AC6DC-F95C-4D82-AD5B-799F0495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CF9F3-CAE1-4D67-A3B8-35F0B34A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AC7C3-0C78-4D1B-B3C8-42286198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29E55-501F-4DAF-8F13-8531C6BE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EFE03-8CF9-4846-9EF3-D79FE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9785-3233-4C5B-BC04-9D394099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68FEB-26C4-4A46-9679-3562CD174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8528-D51C-41F7-906F-A28D9968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54191-9B88-423E-98CA-911DD80C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A3E16-7563-4443-9612-2442D16F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D758F-57E9-4434-A87F-A8C17EF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D4A26-B0F1-46A0-8093-78446550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48A1F-AA82-481C-9A31-410A2FFA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D9577-BFEA-410D-BD8F-77863304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7C5BC-3738-48F1-88AF-1B0F438A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A75AB-F284-4B78-960A-81F40D360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60142A6-9854-4B80-9140-BB6DB30A74E7}"/>
              </a:ext>
            </a:extLst>
          </p:cNvPr>
          <p:cNvSpPr/>
          <p:nvPr/>
        </p:nvSpPr>
        <p:spPr>
          <a:xfrm>
            <a:off x="5088569" y="3714015"/>
            <a:ext cx="1114601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电路板元件选型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表选型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00C9A4-0138-42A4-9616-54543FB1F158}"/>
              </a:ext>
            </a:extLst>
          </p:cNvPr>
          <p:cNvSpPr/>
          <p:nvPr/>
        </p:nvSpPr>
        <p:spPr>
          <a:xfrm>
            <a:off x="612970" y="515121"/>
            <a:ext cx="14891740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52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02530F-5223-BD69-4576-5279AD284433}"/>
              </a:ext>
            </a:extLst>
          </p:cNvPr>
          <p:cNvSpPr/>
          <p:nvPr/>
        </p:nvSpPr>
        <p:spPr>
          <a:xfrm>
            <a:off x="5088569" y="5444767"/>
            <a:ext cx="1196244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文献精读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精读相关文献，摘记并分享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9C9746-DDB0-B995-312F-11FAC45FFD83}"/>
              </a:ext>
            </a:extLst>
          </p:cNvPr>
          <p:cNvSpPr/>
          <p:nvPr/>
        </p:nvSpPr>
        <p:spPr>
          <a:xfrm>
            <a:off x="5088569" y="7175520"/>
            <a:ext cx="12557747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读书报告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参与读书报告，促进交流学习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064453" y="6185645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153771" y="6126172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17215" y="497583"/>
            <a:ext cx="9929942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电路板元件选型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表选型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153339-18D9-6361-6985-57D069666CE2}"/>
              </a:ext>
            </a:extLst>
          </p:cNvPr>
          <p:cNvSpPr txBox="1"/>
          <p:nvPr/>
        </p:nvSpPr>
        <p:spPr>
          <a:xfrm>
            <a:off x="9499323" y="11418189"/>
            <a:ext cx="2147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表</a:t>
            </a:r>
            <a:r>
              <a:rPr lang="en-US" altLang="zh-CN" dirty="0"/>
              <a:t>1 PCB</a:t>
            </a:r>
            <a:r>
              <a:rPr lang="zh-CN" altLang="en-US" dirty="0"/>
              <a:t>对应的清单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508AD7C-C4BD-8E6B-C3E4-F32C1732B9D4}"/>
              </a:ext>
            </a:extLst>
          </p:cNvPr>
          <p:cNvSpPr txBox="1"/>
          <p:nvPr/>
        </p:nvSpPr>
        <p:spPr>
          <a:xfrm>
            <a:off x="11470105" y="391725"/>
            <a:ext cx="978681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100" b="1" dirty="0">
                <a:latin typeface="Novecento wide Bold" panose="00000805000000000000" charset="0"/>
              </a:rPr>
              <a:t>整理了与</a:t>
            </a:r>
            <a:r>
              <a:rPr lang="en-US" altLang="zh-CN" sz="4100" b="1" dirty="0">
                <a:latin typeface="Novecento wide Bold" panose="00000805000000000000" charset="0"/>
              </a:rPr>
              <a:t>PCB</a:t>
            </a:r>
            <a:r>
              <a:rPr lang="zh-CN" altLang="en-US" sz="4100" b="1" dirty="0">
                <a:latin typeface="Novecento wide Bold" panose="00000805000000000000" charset="0"/>
              </a:rPr>
              <a:t>电路板适配的物料清单，部分欠缺材料需要重新购置。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8BFC40-0DDD-9250-CE99-9B0E98FEA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98" y="2073083"/>
            <a:ext cx="21322941" cy="895037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0736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064453" y="6185645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153771" y="6126172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17215" y="497583"/>
            <a:ext cx="9929942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电路板元件选型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表选型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153339-18D9-6361-6985-57D069666CE2}"/>
              </a:ext>
            </a:extLst>
          </p:cNvPr>
          <p:cNvSpPr txBox="1"/>
          <p:nvPr/>
        </p:nvSpPr>
        <p:spPr>
          <a:xfrm>
            <a:off x="14375490" y="11420487"/>
            <a:ext cx="3575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 </a:t>
            </a:r>
            <a:r>
              <a:rPr lang="zh-CN" altLang="en-US" dirty="0"/>
              <a:t>物料在</a:t>
            </a:r>
            <a:r>
              <a:rPr lang="en-US" altLang="zh-CN" dirty="0"/>
              <a:t>PCB</a:t>
            </a:r>
            <a:r>
              <a:rPr lang="zh-CN" altLang="en-US" dirty="0"/>
              <a:t>上对应的位置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508AD7C-C4BD-8E6B-C3E4-F32C1732B9D4}"/>
              </a:ext>
            </a:extLst>
          </p:cNvPr>
          <p:cNvSpPr txBox="1"/>
          <p:nvPr/>
        </p:nvSpPr>
        <p:spPr>
          <a:xfrm>
            <a:off x="11470987" y="618834"/>
            <a:ext cx="9095874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100" b="1" dirty="0">
                <a:latin typeface="Novecento wide Bold" panose="00000805000000000000" charset="0"/>
              </a:rPr>
              <a:t>展示了部分采购元件在电路板上的位置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AFA6B88-F7BC-41D4-5628-6F2AFA452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701" y="2582396"/>
            <a:ext cx="2702967" cy="36513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F75BCF2-A11C-F0EA-333F-CB0EA1F55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943" y="7631846"/>
            <a:ext cx="3363565" cy="301858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E8A20D8-44B8-43FE-B189-67C6D77C8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016" y="7136360"/>
            <a:ext cx="4637575" cy="388623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73DCB95-98E0-731A-861F-18BCEE4F3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010" y="2479254"/>
            <a:ext cx="4635581" cy="388456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569F0E2-5284-E278-7FAF-EBA45D89A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7157" y="1665732"/>
            <a:ext cx="10661823" cy="957045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52D41CBD-0997-7AE2-8C6D-D7987041C2B9}"/>
              </a:ext>
            </a:extLst>
          </p:cNvPr>
          <p:cNvSpPr txBox="1"/>
          <p:nvPr/>
        </p:nvSpPr>
        <p:spPr>
          <a:xfrm>
            <a:off x="468317" y="1851578"/>
            <a:ext cx="430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4563ADF-C93E-A297-8A3A-371A7809DC62}"/>
              </a:ext>
            </a:extLst>
          </p:cNvPr>
          <p:cNvSpPr txBox="1"/>
          <p:nvPr/>
        </p:nvSpPr>
        <p:spPr>
          <a:xfrm>
            <a:off x="6196672" y="1850256"/>
            <a:ext cx="430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C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AF4A619-8343-7954-0DB7-6D63DA130269}"/>
              </a:ext>
            </a:extLst>
          </p:cNvPr>
          <p:cNvSpPr txBox="1"/>
          <p:nvPr/>
        </p:nvSpPr>
        <p:spPr>
          <a:xfrm>
            <a:off x="468317" y="6607276"/>
            <a:ext cx="430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B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D098A03-2C9B-B13C-CB3D-B54699C5C71F}"/>
              </a:ext>
            </a:extLst>
          </p:cNvPr>
          <p:cNvSpPr txBox="1"/>
          <p:nvPr/>
        </p:nvSpPr>
        <p:spPr>
          <a:xfrm>
            <a:off x="6196672" y="6656427"/>
            <a:ext cx="430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D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FF68ABE-D631-0FE6-39E4-FDD316C624C4}"/>
              </a:ext>
            </a:extLst>
          </p:cNvPr>
          <p:cNvSpPr txBox="1"/>
          <p:nvPr/>
        </p:nvSpPr>
        <p:spPr>
          <a:xfrm>
            <a:off x="7363667" y="6415425"/>
            <a:ext cx="133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ESP32</a:t>
            </a:r>
            <a:r>
              <a:rPr lang="zh-CN" altLang="en-US" dirty="0"/>
              <a:t>主控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3DF18FB-5718-E684-92B2-55F6F3790AB1}"/>
              </a:ext>
            </a:extLst>
          </p:cNvPr>
          <p:cNvSpPr txBox="1"/>
          <p:nvPr/>
        </p:nvSpPr>
        <p:spPr>
          <a:xfrm>
            <a:off x="7333890" y="11206187"/>
            <a:ext cx="133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LDO</a:t>
            </a:r>
            <a:r>
              <a:rPr lang="zh-CN" altLang="en-US" dirty="0"/>
              <a:t>稳压器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C597E4A-9AD7-4986-0945-F703721B4A85}"/>
              </a:ext>
            </a:extLst>
          </p:cNvPr>
          <p:cNvSpPr txBox="1"/>
          <p:nvPr/>
        </p:nvSpPr>
        <p:spPr>
          <a:xfrm>
            <a:off x="2660813" y="6415425"/>
            <a:ext cx="1746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2.54mm </a:t>
            </a:r>
            <a:r>
              <a:rPr lang="zh-CN" altLang="en-US" dirty="0"/>
              <a:t>排针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B997F73-4C2D-08F9-9805-EEE04963125D}"/>
              </a:ext>
            </a:extLst>
          </p:cNvPr>
          <p:cNvSpPr txBox="1"/>
          <p:nvPr/>
        </p:nvSpPr>
        <p:spPr>
          <a:xfrm>
            <a:off x="2631226" y="11206187"/>
            <a:ext cx="1805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2.54mm</a:t>
            </a:r>
            <a:r>
              <a:rPr lang="zh-CN" altLang="en-US" dirty="0"/>
              <a:t>弯针座 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DBF26C0-B483-A62D-28F7-018115534FBF}"/>
              </a:ext>
            </a:extLst>
          </p:cNvPr>
          <p:cNvSpPr txBox="1"/>
          <p:nvPr/>
        </p:nvSpPr>
        <p:spPr>
          <a:xfrm>
            <a:off x="15318419" y="1804471"/>
            <a:ext cx="430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FF5D6E3-5B3A-6C47-9A39-B85D8FD123A8}"/>
              </a:ext>
            </a:extLst>
          </p:cNvPr>
          <p:cNvSpPr txBox="1"/>
          <p:nvPr/>
        </p:nvSpPr>
        <p:spPr>
          <a:xfrm>
            <a:off x="17585599" y="4539199"/>
            <a:ext cx="430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C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D29BF3A-8F17-79EB-C7E7-14FA28A959E4}"/>
              </a:ext>
            </a:extLst>
          </p:cNvPr>
          <p:cNvSpPr txBox="1"/>
          <p:nvPr/>
        </p:nvSpPr>
        <p:spPr>
          <a:xfrm>
            <a:off x="17392026" y="8312043"/>
            <a:ext cx="430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B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356E1E4-221B-FB73-8335-163FC374EE45}"/>
              </a:ext>
            </a:extLst>
          </p:cNvPr>
          <p:cNvSpPr txBox="1"/>
          <p:nvPr/>
        </p:nvSpPr>
        <p:spPr>
          <a:xfrm>
            <a:off x="11774905" y="6635684"/>
            <a:ext cx="547785" cy="72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D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EA00ADD5-20D9-654D-07E0-39D7240837E7}"/>
              </a:ext>
            </a:extLst>
          </p:cNvPr>
          <p:cNvSpPr/>
          <p:nvPr/>
        </p:nvSpPr>
        <p:spPr>
          <a:xfrm>
            <a:off x="10670114" y="5662865"/>
            <a:ext cx="1104791" cy="1026694"/>
          </a:xfrm>
          <a:prstGeom prst="flowChartProcess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4D9C3C27-9670-EB67-D538-26CDAB41A228}"/>
              </a:ext>
            </a:extLst>
          </p:cNvPr>
          <p:cNvSpPr/>
          <p:nvPr/>
        </p:nvSpPr>
        <p:spPr>
          <a:xfrm>
            <a:off x="15850759" y="2401037"/>
            <a:ext cx="4009367" cy="707886"/>
          </a:xfrm>
          <a:prstGeom prst="flowChartProcess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FDC990E0-0C79-2D0D-AF58-C2FDD75BD81D}"/>
              </a:ext>
            </a:extLst>
          </p:cNvPr>
          <p:cNvSpPr/>
          <p:nvPr/>
        </p:nvSpPr>
        <p:spPr>
          <a:xfrm>
            <a:off x="15850759" y="3245097"/>
            <a:ext cx="1734839" cy="1647746"/>
          </a:xfrm>
          <a:prstGeom prst="flowChartProcess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2B4CD53E-6480-A9B8-E640-5FD8415199AD}"/>
              </a:ext>
            </a:extLst>
          </p:cNvPr>
          <p:cNvSpPr/>
          <p:nvPr/>
        </p:nvSpPr>
        <p:spPr>
          <a:xfrm>
            <a:off x="17958399" y="8870931"/>
            <a:ext cx="907118" cy="1570951"/>
          </a:xfrm>
          <a:prstGeom prst="flowChartProcess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272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115039" y="7059394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204357" y="6999921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70700" y="265772"/>
            <a:ext cx="11972312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文献精读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精读相关文献，摘记并分享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4">
            <a:extLst>
              <a:ext uri="{FF2B5EF4-FFF2-40B4-BE49-F238E27FC236}">
                <a16:creationId xmlns:a16="http://schemas.microsoft.com/office/drawing/2014/main" id="{47E5C8CC-8A83-6F8D-B448-330BEAB0106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553407" y="4983704"/>
            <a:ext cx="3762064" cy="2908086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5400" b="1" dirty="0">
                <a:latin typeface="Novecento wide Bold" panose="00000805000000000000" charset="0"/>
              </a:rPr>
              <a:t>	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56CE0D-E959-94ED-7675-42B019150F7F}"/>
              </a:ext>
            </a:extLst>
          </p:cNvPr>
          <p:cNvSpPr txBox="1"/>
          <p:nvPr/>
        </p:nvSpPr>
        <p:spPr>
          <a:xfrm>
            <a:off x="13721287" y="4029417"/>
            <a:ext cx="6594184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100" b="1" dirty="0">
                <a:latin typeface="Novecento wide Bold" panose="00000805000000000000" charset="0"/>
              </a:rPr>
              <a:t>挑选了一篇之前推荐过的基于红外图像判别乳腺炎的文章。重点学习了检测原理和具体实现方法，对于文章中提到的基于</a:t>
            </a:r>
            <a:r>
              <a:rPr lang="en-US" altLang="zh-CN" sz="4100" b="1" dirty="0">
                <a:latin typeface="Novecento wide Bold" panose="00000805000000000000" charset="0"/>
              </a:rPr>
              <a:t>YOLOv3</a:t>
            </a:r>
            <a:r>
              <a:rPr lang="zh-CN" altLang="en-US" sz="4100" b="1" dirty="0">
                <a:latin typeface="Novecento wide Bold" panose="00000805000000000000" charset="0"/>
              </a:rPr>
              <a:t>检测算法用于语义分割的办法将在未来进一步深入了解。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8B8AA6-C0E4-0CD3-B69D-5C23F36F5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847" y="1332647"/>
            <a:ext cx="10886729" cy="102298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F093AB-15A4-953C-0610-E88270004068}"/>
              </a:ext>
            </a:extLst>
          </p:cNvPr>
          <p:cNvSpPr txBox="1"/>
          <p:nvPr/>
        </p:nvSpPr>
        <p:spPr>
          <a:xfrm>
            <a:off x="5928466" y="11614760"/>
            <a:ext cx="3024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图</a:t>
            </a:r>
            <a:r>
              <a:rPr lang="en-US" altLang="zh-CN" sz="2000" dirty="0"/>
              <a:t>2 </a:t>
            </a:r>
            <a:r>
              <a:rPr lang="zh-CN" altLang="en-US" sz="2000" dirty="0"/>
              <a:t>文章重点处摘记</a:t>
            </a: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793831" y="7739584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1883149" y="7680111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1C2E87A-3F1F-9964-667F-AAC323BA2668}"/>
              </a:ext>
            </a:extLst>
          </p:cNvPr>
          <p:cNvSpPr/>
          <p:nvPr/>
        </p:nvSpPr>
        <p:spPr>
          <a:xfrm>
            <a:off x="470702" y="283555"/>
            <a:ext cx="1241798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读书报告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参与读书报告，促进交流学习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408C113F-CBCC-A135-A07D-3E961B6F9EE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188689" y="5057900"/>
            <a:ext cx="3762064" cy="2808439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endParaRPr lang="en-US" altLang="zh-CN" sz="5400" b="1" dirty="0">
              <a:latin typeface="Novecento wide Bold" panose="00000805000000000000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F652E5-7DE0-3B05-4D3B-88E412292342}"/>
              </a:ext>
            </a:extLst>
          </p:cNvPr>
          <p:cNvSpPr txBox="1"/>
          <p:nvPr/>
        </p:nvSpPr>
        <p:spPr>
          <a:xfrm>
            <a:off x="6613126" y="11708390"/>
            <a:ext cx="2172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图</a:t>
            </a:r>
            <a:r>
              <a:rPr lang="en-US" altLang="zh-CN" sz="2000" dirty="0"/>
              <a:t>3 </a:t>
            </a:r>
            <a:r>
              <a:rPr lang="zh-CN" altLang="en-US" sz="2000" dirty="0"/>
              <a:t>报告会现场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7FD39E-D88B-6BF5-0C01-6884A3E9DC6F}"/>
              </a:ext>
            </a:extLst>
          </p:cNvPr>
          <p:cNvSpPr txBox="1"/>
          <p:nvPr/>
        </p:nvSpPr>
        <p:spPr>
          <a:xfrm>
            <a:off x="16188689" y="4902116"/>
            <a:ext cx="439333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100" b="1" dirty="0">
                <a:latin typeface="Novecento wide Bold" panose="00000805000000000000" charset="0"/>
              </a:rPr>
              <a:t>参与了小组组织的读书报告，了解了小组内其他同学的研究方向。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B7F5F7-4FD9-3103-2BDB-F3357C29F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31" y="1193152"/>
            <a:ext cx="13811020" cy="103582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4498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3791</TotalTime>
  <Words>222</Words>
  <Application>Microsoft Office PowerPoint</Application>
  <PresentationFormat>自定义</PresentationFormat>
  <Paragraphs>30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Novecento wide Bold</vt:lpstr>
      <vt:lpstr>等线</vt:lpstr>
      <vt:lpstr>等线 Light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驰 高</cp:lastModifiedBy>
  <cp:revision>197</cp:revision>
  <dcterms:created xsi:type="dcterms:W3CDTF">2023-04-03T11:52:38Z</dcterms:created>
  <dcterms:modified xsi:type="dcterms:W3CDTF">2023-11-01T22:23:26Z</dcterms:modified>
</cp:coreProperties>
</file>