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90EFC-CDAA-A7CA-FDEC-49500BFB6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F24EC-7BD9-D20E-6B9D-9EBC7C69A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3BECC-51E9-F5BB-D91C-E8F1B150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F2570-98A0-E1EA-C87F-B734C335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584AA-BB50-9266-89B9-18A8A6E7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6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0011-9125-187E-50BE-8669C8E8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7270B-5B88-876F-BF24-8543C039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35FB8-FD4B-A460-2442-87D1B036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B58D5-2A76-00D8-FA77-CD52F01A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29401-AA6D-B3F7-B3C2-3B4D3A90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3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FE844-6A8C-0ABF-CD8F-01AF78816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CE7D08-284E-A5EE-2F62-CED6B3D85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425A4-74CD-783B-F617-51D02AE7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B5777-40B5-4120-9077-D17BAC16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1DDB0-CC28-4E05-C0AD-8A5EF6C2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9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923B2-4C1E-19E4-855E-72EEAAED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21BB9-54F5-B70E-E30F-74583E77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9D721-2694-B79E-0EB6-013005FD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E3A73-4A86-9CE8-33BF-462AD4C0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C9401-1EE3-7C13-2AA1-9CDCD934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7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ECB8B-C302-A7EA-B046-2628C67C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577DB-1D04-A29F-F469-CD350F6D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0628F-F625-DBB3-F7AF-BB0A4710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BFCD5-458F-1904-994E-CE3F9524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20726-570B-9B6E-503E-6EE5F783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8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8B338-7261-62A9-3D70-207AB427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5E9DA-2879-039A-3835-18BE9FA20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6179D-642D-72B3-BB81-309A777F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09CB3-86A8-A7F3-2DB6-084F9F03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F36BC-5FCD-AF00-A930-12AE09CF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616CA-D932-8682-1272-F668F5F0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8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9A487-41E7-CA54-31CE-5F26AA30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ECE38-5EE3-95DE-C85E-A9B81642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D3F65-63B6-673C-54D9-4F66D63E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FB88B4-78FE-07A3-1741-64AC06AF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1F0BA0-BD68-5E04-960B-C8A206E09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2CB12D-425B-707B-E395-2433B5E5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7FEA2-1911-1DB8-96CD-A415E391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84BC00-87A8-8CF2-5EF8-FDEE1842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1CB5-21D0-75AF-9DBF-16689A58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1B1350-D140-4370-44D6-1D01510F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419DCA-9EB7-5721-BC7B-E826B06B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C62E5-00F1-AC7D-B6ED-E3F3D7BD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5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52DF7-2030-763D-F48B-3CC1F7BD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9931E8-D532-7E09-9A9B-ECD027B2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AB5C9-DB8A-7146-912B-277C672F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3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F3227-6B25-DF85-BB83-D976685B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72970-20EF-FD1C-4158-AD5D484D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0C61A-F5DB-87C3-B25F-81166159D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4D20F-54A9-869E-1A48-98A995C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642D5-4CC0-3790-1608-4A58C30A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C8289-F6D2-A390-6A19-03AFA7F5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721F3-1DC2-43A2-12E0-496A4A74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63581-C741-1023-F8E0-C044E753C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44D05-7E2D-E8C5-59C0-1B838B80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80957-6FEB-33BC-AD41-139F1AB9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CA16F-F4B5-A18E-B082-DBC484FF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6F32D-7C2A-4E59-F626-7E6E055E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7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9722C-92D9-5F72-90C2-70B9F382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9AA41-6FC1-B591-7D11-12649696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6FA37-9BD7-A73B-70C6-15F6461A9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FC3B-C83E-47A1-90B4-821B2E0DF97C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099AD-6F06-829B-EA80-886A23C0C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4AD09-277E-1783-31C0-6A6ADB27D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510F-13A3-4671-999E-03ED4FAC2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1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38D7A8-51DF-7BCF-BDBD-15EC85A6D055}"/>
              </a:ext>
            </a:extLst>
          </p:cNvPr>
          <p:cNvSpPr txBox="1"/>
          <p:nvPr/>
        </p:nvSpPr>
        <p:spPr>
          <a:xfrm>
            <a:off x="2514599" y="627330"/>
            <a:ext cx="735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基于单片机系统对步进电机的控制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797EE1-ECC9-5E42-A63A-3E4A4DEF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4" y="1518985"/>
            <a:ext cx="5851358" cy="43885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B13A14-5C25-44A0-8F9A-04582A5E1195}"/>
              </a:ext>
            </a:extLst>
          </p:cNvPr>
          <p:cNvSpPr txBox="1"/>
          <p:nvPr/>
        </p:nvSpPr>
        <p:spPr>
          <a:xfrm>
            <a:off x="7443538" y="2342148"/>
            <a:ext cx="3336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控制原理 ：</a:t>
            </a:r>
            <a:endParaRPr lang="en-US" altLang="zh-CN" sz="2000" dirty="0"/>
          </a:p>
          <a:p>
            <a:r>
              <a:rPr lang="zh-CN" altLang="en-US" sz="2000" dirty="0"/>
              <a:t>       工作电路有</a:t>
            </a:r>
            <a:r>
              <a:rPr lang="en-US" altLang="zh-CN" sz="2000" dirty="0"/>
              <a:t>6</a:t>
            </a:r>
            <a:r>
              <a:rPr lang="zh-CN" altLang="en-US" sz="2000" dirty="0"/>
              <a:t>个接口接入驱动器，分别为电源正负、</a:t>
            </a:r>
            <a:r>
              <a:rPr lang="en-US" altLang="zh-CN" sz="2000" dirty="0"/>
              <a:t>A</a:t>
            </a:r>
            <a:r>
              <a:rPr lang="zh-CN" altLang="en-US" sz="2000" dirty="0"/>
              <a:t>象正负、</a:t>
            </a:r>
            <a:r>
              <a:rPr lang="en-US" altLang="zh-CN" sz="2000" dirty="0"/>
              <a:t> B</a:t>
            </a:r>
            <a:r>
              <a:rPr lang="zh-CN" altLang="en-US" sz="2000" dirty="0"/>
              <a:t>象正负。</a:t>
            </a:r>
            <a:endParaRPr lang="en-US" altLang="zh-CN" sz="2000" dirty="0"/>
          </a:p>
          <a:p>
            <a:r>
              <a:rPr lang="zh-CN" altLang="en-US" sz="2000" dirty="0"/>
              <a:t>       控制电路有</a:t>
            </a:r>
            <a:r>
              <a:rPr lang="en-US" altLang="zh-CN" sz="2000" dirty="0"/>
              <a:t>6</a:t>
            </a:r>
            <a:r>
              <a:rPr lang="zh-CN" altLang="en-US" sz="2000" dirty="0"/>
              <a:t>个接口接入驱动器，分别为方向正负、脉冲正负、</a:t>
            </a:r>
            <a:r>
              <a:rPr lang="en-US" altLang="zh-CN" sz="2000" dirty="0"/>
              <a:t> </a:t>
            </a:r>
            <a:r>
              <a:rPr lang="zh-CN" altLang="en-US" sz="2000" dirty="0"/>
              <a:t>使能正负。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985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686843d36dc92844e28209ce9f3df99">
            <a:hlinkClick r:id="" action="ppaction://media"/>
            <a:extLst>
              <a:ext uri="{FF2B5EF4-FFF2-40B4-BE49-F238E27FC236}">
                <a16:creationId xmlns:a16="http://schemas.microsoft.com/office/drawing/2014/main" id="{DB26B58B-3C93-A290-8267-994F911E22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70128" y="940812"/>
            <a:ext cx="8846887" cy="49763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AB68C9-3EF9-1D93-78E5-CA832F9992C5}"/>
              </a:ext>
            </a:extLst>
          </p:cNvPr>
          <p:cNvSpPr txBox="1"/>
          <p:nvPr/>
        </p:nvSpPr>
        <p:spPr>
          <a:xfrm>
            <a:off x="508334" y="1914435"/>
            <a:ext cx="2018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视频演示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D00480-77AA-69EA-3B3E-29DA47FC1CFA}"/>
              </a:ext>
            </a:extLst>
          </p:cNvPr>
          <p:cNvSpPr txBox="1"/>
          <p:nvPr/>
        </p:nvSpPr>
        <p:spPr>
          <a:xfrm>
            <a:off x="422275" y="2767279"/>
            <a:ext cx="2326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现阶段可以实现实现对电机的驱动，下一步将对其速度进行控制</a:t>
            </a:r>
          </a:p>
        </p:txBody>
      </p:sp>
    </p:spTree>
    <p:extLst>
      <p:ext uri="{BB962C8B-B14F-4D97-AF65-F5344CB8AC3E}">
        <p14:creationId xmlns:p14="http://schemas.microsoft.com/office/powerpoint/2010/main" val="859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宽屏</PresentationFormat>
  <Paragraphs>6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驰</dc:creator>
  <cp:lastModifiedBy>高 驰</cp:lastModifiedBy>
  <cp:revision>2</cp:revision>
  <dcterms:created xsi:type="dcterms:W3CDTF">2023-05-19T01:51:55Z</dcterms:created>
  <dcterms:modified xsi:type="dcterms:W3CDTF">2023-08-26T00:53:37Z</dcterms:modified>
</cp:coreProperties>
</file>