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"/>
  </p:handoutMasterIdLst>
  <p:sldIdLst>
    <p:sldId id="256" r:id="rId3"/>
    <p:sldId id="258" r:id="rId4"/>
    <p:sldId id="260" r:id="rId5"/>
  </p:sldIdLst>
  <p:sldSz cx="12192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2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14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/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/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4EC56-8E46-498C-9F82-A1E67B0017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E617E-3889-48F8-A988-C1F6B731C0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2T07:42:14"/>
    </inkml:context>
    <inkml:brush xml:id="br0">
      <inkml:brushProperty name="width" value="0.109523810446262" units="cm"/>
      <inkml:brushProperty name="height" value="0.109523810446262" units="cm"/>
      <inkml:brushProperty name="color" value="#F2395B"/>
      <inkml:brushProperty name="ignorePressure" value="0"/>
    </inkml:brush>
  </inkml:definitions>
  <inkml:trace contextRef="#ctx0" brushRef="#br0">82000.000000 40200.000000,'343.000000'16.000000,"1.000000"0.000000,0.000000 0.000000,0.000000 1.000000,-1.000000-1.000000,1.000000 0.000000,0.000000 0.000000,0.000000 1.000000,-1.000000-1.000000,1.000000 0.000000,0.000000 0.000000,0.000000 1.000000,-1.000000-1.000000,1.000000 0.000000,0.000000 0.000000,0.000000 1.000000,-1.000000-1.000000,1.000000 0.000000,0.000000 0.000000,0.000000 1.000000,-1.000000-1.000000,1.000000 0.000000,0.000000 0.000000,0.000000 1.000000,-1.000000-1.000000,1.000000 0.000000,0.000000 0.000000,0.000000 1.000000,-1.000000-1.000000,1.000000 0.000000,0.000000 0.000000,0.000000 1.000000,-1.000000-1.000000,1.000000 0.000000,0.000000 0.000000,0.000000 1.000000,-1.000000-1.000000,1.000000 0.000000,0.000000 0.000000,0.000000 1.000000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2T07:42:22"/>
    </inkml:context>
    <inkml:brush xml:id="br0">
      <inkml:brushProperty name="width" value="0.109523810446262" units="cm"/>
      <inkml:brushProperty name="height" value="0.109523810446262" units="cm"/>
      <inkml:brushProperty name="color" value="#F2395B"/>
      <inkml:brushProperty name="ignorePressure" value="0"/>
    </inkml:brush>
  </inkml:definitions>
  <inkml:trace contextRef="#ctx0" brushRef="#br0">94300.000000 39250.000000,'450.000000'150.000000,"-325.000000"-150.000000,0.000000 0.000000,25.000000 100.000000,0.000000 0.000000,25.000000-50.000000,0.000000 0.000000,-25.000000 25.000000,0.000000 0.000000,-25.000000 0.000000,0.000000 0.000000,0.000000 0.000000,0.000000 0.000000,0.000000 0.000000,0.000000 0.000000,-25.000000-25.000000,0.000000 0.000000,-25.000000 25.000000,0.000000 0.000000,-25.000000-50.000000,0.000000 0.000000,-50.000000 25.000000,0.000000 0.000000,25.000000 0.000000,0.000000 0.000000,0.000000-25.000000,0.000000 0.000000,-25.000000 0.000000,0.000000 0.000000,0.000000 0.000000,0.000000 0.000000,0.000000 0.000000,0.000000 0.000000,0.000000 0.000000,0.000000 0.000000,-50.000000-25.000000,0.000000 0.000000,-25.000000 25.000000,0.000000 0.000000,25.000000 25.000000,0.000000 0.000000,-25.000000-25.000000,0.000000 0.000000,25.000000 0.000000,0.000000 0.000000,-50.000000 0.000000,0.000000 0.000000,50.000000 0.000000,0.000000 0.000000,0.000000 0.000000,0.000000 0.000000,0.000000 25.000000,0.000000 0.000000,-25.000000-50.000000,0.000000 0.000000,50.000000 0.000000,0.000000 0.000000,-25.000000 25.000000,0.000000 0.000000,0.000000 0.000000,0.000000 0.000000,25.000000 0.000000,0.000000 0.000000,0.000000 0.000000,0.000000 0.000000,0.000000 0.000000,0.000000 0.000000,-25.000000-25.000000,0.000000 0.000000,50.000000 25.000000,0.000000 0.000000,-50.000000 0.000000,0.000000 0.000000,0.000000 0.000000,0.000000 0.000000,25.000000 0.000000,0.000000 0.000000,0.000000 0.000000,0.000000 0.000000,0.000000-25.000000,0.000000 0.000000,-25.000000 0.000000,0.000000 0.000000,25.000000 25.000000,0.000000 0.000000,0.000000 0.000000,0.000000 0.000000,0.000000 0.000000,0.000000 0.000000,0.000000 0.000000,0.000000 0.000000,0.000000-25.000000,0.000000 0.000000,25.000000 25.000000,0.000000 0.000000,-25.000000 0.000000,0.000000 0.000000,25.000000 0.000000,0.000000 0.000000,0.000000 0.000000,0.000000 0.000000,-25.000000-25.000000,0.000000 0.000000,25.000000 25.000000,0.000000 0.000000,25.000000-50.000000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6-22T07:42:54"/>
    </inkml:context>
    <inkml:brush xml:id="br0">
      <inkml:brushProperty name="width" value="0.109523810446262" units="cm"/>
      <inkml:brushProperty name="height" value="0.109523810446262" units="cm"/>
      <inkml:brushProperty name="color" value="#F2395B"/>
      <inkml:brushProperty name="ignorePressure" value="0"/>
    </inkml:brush>
  </inkml:definitions>
  <inkml:trace contextRef="#ctx0" brushRef="#br0">83250.000000 38600.000000,'-550.000000'-100.000000,"450.000000"200.000000,0.000000 0.000000,0.000000 0.000000,0.000000 0.000000,-25.000000 25.000000,0.000000 0.000000,0.000000-25.000000,0.000000 0.000000,0.000000 0.000000,0.000000 0.000000,50.000000-25.000000,0.000000 0.000000,-25.000000 0.000000,0.000000 0.000000,0.000000-25.000000,0.000000 0.000000,25.000000 0.000000,0.000000 0.000000,25.000000-25.000000,0.000000 0.000000,0.000000 0.000000,0.000000 0.000000,25.000000 0.000000,0.000000 0.000000,25.000000 0.000000,0.000000 0.000000,0.000000 0.000000,0.000000 0.000000,0.000000 0.000000,0.000000 0.000000,50.000000-25.000000,0.000000 0.000000,25.000000 50.000000,0.000000 0.000000,25.000000 25.000000,0.000000 0.000000,25.000000 0.000000,0.000000 0.000000,0.000000 25.000000,0.000000 0.000000,0.000000 0.000000,0.000000 0.000000,50.000000 0.000000,0.000000 0.000000,-25.000000 0.000000,0.000000 0.000000,0.000000-25.000000,0.000000 0.000000,-25.000000-25.000000,0.000000 0.000000,-50.000000 25.000000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/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/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/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/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/>
          <p:nvPr>
            <p:ph type="dt" sz="half" idx="10"/>
          </p:nvPr>
        </p:nvSpPr>
        <p:spPr/>
        <p:txBody>
          <a:bodyPr/>
          <a:lstStyle/>
          <a:p>
            <a:fld id="{0D4851DC-CD24-4E20-AC43-84D4817493C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/>
          <p:nvPr>
            <p:ph type="sldNum" sz="quarter" idx="12"/>
          </p:nvPr>
        </p:nvSpPr>
        <p:spPr/>
        <p:txBody>
          <a:bodyPr/>
          <a:lstStyle/>
          <a:p>
            <a:fld id="{75F1D1A5-9DB9-47CE-AB47-B90B00FE3C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/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/>
          <p:nvPr>
            <p:ph type="dt" sz="half" idx="10"/>
          </p:nvPr>
        </p:nvSpPr>
        <p:spPr/>
        <p:txBody>
          <a:bodyPr/>
          <a:lstStyle/>
          <a:p>
            <a:fld id="{EB018836-6699-441E-9BAB-C61FC75AFD51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/>
          <p:nvPr>
            <p:ph type="sldNum" sz="quarter" idx="12"/>
          </p:nvPr>
        </p:nvSpPr>
        <p:spPr/>
        <p:txBody>
          <a:bodyPr/>
          <a:lstStyle/>
          <a:p>
            <a:fld id="{3040BF0B-87F8-415C-BAC5-F65F41346B0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/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/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/>
          <p:nvPr>
            <p:ph type="dt" sz="half" idx="10"/>
          </p:nvPr>
        </p:nvSpPr>
        <p:spPr/>
        <p:txBody>
          <a:bodyPr/>
          <a:lstStyle/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12"/>
          </p:nvPr>
        </p:nvSpPr>
        <p:spPr/>
        <p:txBody>
          <a:bodyPr/>
          <a:lstStyle/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/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6F6D-FB2C-4A93-B18F-24E90D5C3B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/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/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686B1-6509-4CC6-A0C8-F609EF2537B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customXml" Target="../ink/ink1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  <p:custDataLst>
              <p:tags r:id="rId1"/>
            </p:custDataLst>
          </p:nvPr>
        </p:nvSpPr>
        <p:spPr>
          <a:xfrm>
            <a:off x="114935" y="109220"/>
            <a:ext cx="2998470" cy="436245"/>
          </a:xfrm>
        </p:spPr>
        <p:txBody>
          <a:bodyPr/>
          <a:lstStyle/>
          <a:p>
            <a:r>
              <a:rPr lang="zh-CN" altLang="en-US" dirty="0"/>
              <a:t>仪器</a:t>
            </a:r>
            <a:r>
              <a:rPr lang="en-US" altLang="zh-CN" dirty="0"/>
              <a:t>电动部分设计</a:t>
            </a:r>
            <a:endParaRPr lang="en-US" altLang="zh-CN" dirty="0"/>
          </a:p>
        </p:txBody>
      </p:sp>
      <p:sp>
        <p:nvSpPr>
          <p:cNvPr id="7" name="副标题 4"/>
          <p:cNvSpPr/>
          <p:nvPr>
            <p:custDataLst>
              <p:tags r:id="rId2"/>
            </p:custDataLst>
          </p:nvPr>
        </p:nvSpPr>
        <p:spPr>
          <a:xfrm>
            <a:off x="313690" y="2290445"/>
            <a:ext cx="3661410" cy="2277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dirty="0"/>
              <a:t>根据</a:t>
            </a:r>
            <a:r>
              <a:rPr lang="en-US" altLang="zh-CN" dirty="0"/>
              <a:t>查阅到的相关文献中对于类似装置</a:t>
            </a:r>
            <a:r>
              <a:rPr lang="zh-CN" altLang="en-US" dirty="0"/>
              <a:t>的</a:t>
            </a:r>
            <a:r>
              <a:rPr lang="en-US" altLang="zh-CN" dirty="0"/>
              <a:t>结构设计可知</a:t>
            </a:r>
            <a:r>
              <a:rPr lang="zh-CN" altLang="en-US" dirty="0"/>
              <a:t>，</a:t>
            </a:r>
            <a:r>
              <a:rPr lang="en-US" altLang="zh-CN" dirty="0"/>
              <a:t>检测装置需要电动部分</a:t>
            </a:r>
            <a:r>
              <a:rPr lang="zh-CN" altLang="en-US" dirty="0"/>
              <a:t>来将</a:t>
            </a:r>
            <a:r>
              <a:rPr lang="en-US" altLang="zh-CN" dirty="0"/>
              <a:t>整个支撑</a:t>
            </a:r>
            <a:r>
              <a:rPr lang="zh-CN" altLang="en-US" dirty="0"/>
              <a:t>件</a:t>
            </a:r>
            <a:r>
              <a:rPr lang="en-US" altLang="zh-CN" dirty="0"/>
              <a:t>移动</a:t>
            </a:r>
            <a:r>
              <a:rPr lang="zh-CN" altLang="en-US" dirty="0"/>
              <a:t>到</a:t>
            </a:r>
            <a:r>
              <a:rPr lang="en-US" altLang="zh-CN" dirty="0"/>
              <a:t>腔体</a:t>
            </a:r>
            <a:r>
              <a:rPr lang="zh-CN" altLang="en-US" dirty="0"/>
              <a:t>外</a:t>
            </a:r>
            <a:r>
              <a:rPr lang="en-US" altLang="zh-CN" dirty="0"/>
              <a:t>从而实现</a:t>
            </a:r>
            <a:r>
              <a:rPr lang="zh-CN" altLang="en-US" dirty="0"/>
              <a:t>在</a:t>
            </a:r>
            <a:r>
              <a:rPr lang="en-US" altLang="zh-CN" dirty="0"/>
              <a:t>离心电机</a:t>
            </a:r>
            <a:r>
              <a:rPr lang="zh-CN" altLang="en-US" dirty="0"/>
              <a:t>上</a:t>
            </a:r>
            <a:r>
              <a:rPr lang="en-US" altLang="zh-CN" dirty="0"/>
              <a:t>安装微流控芯片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2" name="图片 1" descr="2023-06-22 23:40:17.631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0" y="1338580"/>
            <a:ext cx="7639685" cy="41808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8373065" y="4102553"/>
              <a:ext cx="1404020" cy="66335"/>
            </p14:xfrm>
          </p:contentPart>
        </mc:Choice>
        <mc:Fallback xmlns="">
          <p:pic>
            <p:nvPicPr>
              <p:cNvPr id="8" name="墨迹 7"/>
            </p:nvPicPr>
            <p:blipFill>
              <a:blip/>
            </p:blipFill>
            <p:spPr>
              <a:xfrm>
                <a:off x="8373065" y="4102553"/>
                <a:ext cx="1404020" cy="66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9629025" y="4005602"/>
              <a:ext cx="301226" cy="331674"/>
            </p14:xfrm>
          </p:contentPart>
        </mc:Choice>
        <mc:Fallback xmlns="">
          <p:pic>
            <p:nvPicPr>
              <p:cNvPr id="10" name="墨迹 9"/>
            </p:nvPicPr>
            <p:blipFill>
              <a:blip/>
            </p:blipFill>
            <p:spPr>
              <a:xfrm>
                <a:off x="9629025" y="4005602"/>
                <a:ext cx="301226" cy="331674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8" name="墨迹 17"/>
              <p14:cNvContentPartPr/>
              <p14:nvPr/>
            </p14:nvContentPartPr>
            <p14:xfrm>
              <a:off x="8230110" y="3929062"/>
              <a:ext cx="270593" cy="344431"/>
            </p14:xfrm>
          </p:contentPart>
        </mc:Choice>
        <mc:Fallback xmlns="">
          <p:pic>
            <p:nvPicPr>
              <p:cNvPr id="18" name="墨迹 17"/>
            </p:nvPicPr>
            <p:blipFill>
              <a:blip/>
            </p:blipFill>
            <p:spPr>
              <a:xfrm>
                <a:off x="8230110" y="3929062"/>
                <a:ext cx="270593" cy="344431"/>
              </a:xfrm>
              <a:prstGeom prst="rect"/>
            </p:spPr>
          </p:pic>
        </mc:Fallback>
      </mc:AlternateContent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  <p:custDataLst>
              <p:tags r:id="rId1"/>
            </p:custDataLst>
          </p:nvPr>
        </p:nvSpPr>
        <p:spPr>
          <a:xfrm>
            <a:off x="114935" y="109220"/>
            <a:ext cx="1779905" cy="448310"/>
          </a:xfrm>
        </p:spPr>
        <p:txBody>
          <a:bodyPr/>
          <a:lstStyle/>
          <a:p>
            <a:r>
              <a:rPr lang="zh-CN" altLang="en-US" dirty="0"/>
              <a:t>设想</a:t>
            </a:r>
            <a:r>
              <a:rPr lang="en-US" altLang="zh-CN" dirty="0"/>
              <a:t>方案</a:t>
            </a:r>
            <a:endParaRPr lang="en-US" altLang="zh-CN" dirty="0"/>
          </a:p>
        </p:txBody>
      </p:sp>
      <p:sp>
        <p:nvSpPr>
          <p:cNvPr id="7" name="副标题 4"/>
          <p:cNvSpPr/>
          <p:nvPr>
            <p:custDataLst>
              <p:tags r:id="rId2"/>
            </p:custDataLst>
          </p:nvPr>
        </p:nvSpPr>
        <p:spPr>
          <a:xfrm>
            <a:off x="1428115" y="2297430"/>
            <a:ext cx="3202940" cy="2263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zh-CN" altLang="en-US" dirty="0"/>
              <a:t>现阶段</a:t>
            </a:r>
            <a:r>
              <a:rPr lang="en-US" altLang="zh-CN" dirty="0"/>
              <a:t>设想方案</a:t>
            </a:r>
            <a:r>
              <a:rPr lang="zh-CN" altLang="en-US" dirty="0"/>
              <a:t>是</a:t>
            </a:r>
            <a:r>
              <a:rPr lang="en-US" altLang="zh-CN" dirty="0"/>
              <a:t>采用步进电机带动丝杆配合滑台构造直线运动模组</a:t>
            </a:r>
            <a:r>
              <a:rPr lang="zh-CN" altLang="en-US" dirty="0"/>
              <a:t>，</a:t>
            </a:r>
            <a:r>
              <a:rPr lang="en-US" altLang="zh-CN" dirty="0"/>
              <a:t>从而实现预设目标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3" name="图片 2" descr="2023-06-22 23:52:48.1790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055" y="608330"/>
            <a:ext cx="6706870" cy="56407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/>
          <p:nvPr>
            <p:ph type="subTitle" idx="1"/>
            <p:custDataLst>
              <p:tags r:id="rId1"/>
            </p:custDataLst>
          </p:nvPr>
        </p:nvSpPr>
        <p:spPr>
          <a:xfrm>
            <a:off x="114935" y="109220"/>
            <a:ext cx="1779905" cy="448310"/>
          </a:xfrm>
        </p:spPr>
        <p:txBody>
          <a:bodyPr/>
          <a:lstStyle/>
          <a:p>
            <a:r>
              <a:rPr lang="zh-CN" altLang="en-US" dirty="0"/>
              <a:t>现阶段</a:t>
            </a:r>
            <a:r>
              <a:rPr lang="en-US" altLang="zh-CN" dirty="0"/>
              <a:t>进展</a:t>
            </a:r>
            <a:endParaRPr lang="en-US" altLang="zh-CN" dirty="0"/>
          </a:p>
        </p:txBody>
      </p:sp>
      <p:pic>
        <p:nvPicPr>
          <p:cNvPr id="3" name="图片 2" descr="/private/var/mobile/Containers/Data/Application/906C6802-ADF9-42FA-A549-82970E56CB20/tmp/insert_image_tmp_dir/2023-06-22 23:55:37.555000.png2023-06-22 23:55:37.55500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14850" y="1319530"/>
            <a:ext cx="7494905" cy="4218305"/>
          </a:xfrm>
          <a:prstGeom prst="rect">
            <a:avLst/>
          </a:prstGeom>
        </p:spPr>
      </p:pic>
      <p:sp>
        <p:nvSpPr>
          <p:cNvPr id="4" name="副标题 4"/>
          <p:cNvSpPr/>
          <p:nvPr>
            <p:custDataLst>
              <p:tags r:id="rId3"/>
            </p:custDataLst>
          </p:nvPr>
        </p:nvSpPr>
        <p:spPr>
          <a:xfrm>
            <a:off x="208280" y="1649095"/>
            <a:ext cx="4142105" cy="35591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100000"/>
              </a:lnSpc>
            </a:pPr>
            <a:r>
              <a:rPr lang="zh-CN" altLang="en-US" dirty="0"/>
              <a:t>目前已</a:t>
            </a:r>
            <a:r>
              <a:rPr lang="en-US" altLang="zh-CN" dirty="0"/>
              <a:t>完成</a:t>
            </a:r>
            <a:r>
              <a:rPr lang="zh-CN" altLang="en-US" dirty="0"/>
              <a:t>了</a:t>
            </a:r>
            <a:r>
              <a:rPr lang="en-US" altLang="zh-CN" dirty="0"/>
              <a:t>丝杆滑台模块</a:t>
            </a:r>
            <a:r>
              <a:rPr lang="zh-CN" altLang="en-US" dirty="0"/>
              <a:t>的</a:t>
            </a:r>
            <a:r>
              <a:rPr lang="en-US" altLang="zh-CN" dirty="0"/>
              <a:t>装配</a:t>
            </a:r>
            <a:r>
              <a:rPr lang="zh-CN" altLang="en-US" dirty="0"/>
              <a:t>，并将</a:t>
            </a:r>
            <a:r>
              <a:rPr lang="en-US" altLang="zh-CN" dirty="0"/>
              <a:t>丝杆通过使用一个</a:t>
            </a:r>
            <a:r>
              <a:rPr lang="zh-CN" altLang="en-US" dirty="0"/>
              <a:t>连轴器与</a:t>
            </a:r>
            <a:r>
              <a:rPr lang="en-US" altLang="zh-CN" dirty="0"/>
              <a:t>步进电机</a:t>
            </a:r>
            <a:r>
              <a:rPr lang="zh-CN" altLang="en-US" dirty="0"/>
              <a:t>的</a:t>
            </a:r>
            <a:r>
              <a:rPr lang="en-US" altLang="zh-CN" dirty="0"/>
              <a:t>输出</a:t>
            </a:r>
            <a:r>
              <a:rPr lang="zh-CN" altLang="en-US" dirty="0"/>
              <a:t>轴</a:t>
            </a:r>
            <a:r>
              <a:rPr lang="en-US" altLang="zh-CN" dirty="0"/>
              <a:t>连接</a:t>
            </a:r>
            <a:r>
              <a:rPr lang="zh-CN" altLang="en-US" dirty="0"/>
              <a:t>。</a:t>
            </a:r>
            <a:r>
              <a:rPr lang="en-US" altLang="zh-CN" dirty="0"/>
              <a:t>理论上步进电机旋转将会带动滑台移动</a:t>
            </a:r>
            <a:r>
              <a:rPr lang="zh-CN" altLang="en-US" dirty="0"/>
              <a:t>，但</a:t>
            </a:r>
            <a:r>
              <a:rPr lang="en-US" altLang="zh-CN" dirty="0"/>
              <a:t>考虑到整个模块</a:t>
            </a:r>
            <a:r>
              <a:rPr lang="zh-CN" altLang="en-US" dirty="0"/>
              <a:t>会为</a:t>
            </a:r>
            <a:r>
              <a:rPr lang="en-US" altLang="zh-CN" dirty="0"/>
              <a:t>电机旋转带来</a:t>
            </a:r>
            <a:r>
              <a:rPr lang="zh-CN" altLang="en-US" dirty="0"/>
              <a:t>的</a:t>
            </a:r>
            <a:r>
              <a:rPr lang="en-US" altLang="zh-CN" dirty="0"/>
              <a:t>阻尼</a:t>
            </a:r>
            <a:r>
              <a:rPr lang="zh-CN" altLang="en-US" dirty="0"/>
              <a:t>，</a:t>
            </a:r>
            <a:r>
              <a:rPr lang="en-US" altLang="zh-CN" dirty="0"/>
              <a:t>目前还未找到一组</a:t>
            </a:r>
            <a:r>
              <a:rPr lang="zh-CN" altLang="en-US" dirty="0"/>
              <a:t>能</a:t>
            </a:r>
            <a:r>
              <a:rPr lang="en-US" altLang="zh-CN" dirty="0"/>
              <a:t>使电机良好工作</a:t>
            </a:r>
            <a:r>
              <a:rPr lang="zh-CN" altLang="en-US" dirty="0"/>
              <a:t>的</a:t>
            </a:r>
            <a:r>
              <a:rPr lang="en-US" altLang="zh-CN" dirty="0"/>
              <a:t>驱动电流</a:t>
            </a:r>
            <a:r>
              <a:rPr lang="zh-CN" altLang="en-US" dirty="0"/>
              <a:t>、</a:t>
            </a:r>
            <a:r>
              <a:rPr lang="en-US" altLang="zh-CN" dirty="0"/>
              <a:t>脉冲频率</a:t>
            </a:r>
            <a:r>
              <a:rPr lang="zh-CN" altLang="en-US" dirty="0"/>
              <a:t>等</a:t>
            </a:r>
            <a:r>
              <a:rPr lang="en-US" altLang="zh-CN" dirty="0"/>
              <a:t>系统运行参数</a:t>
            </a:r>
            <a:r>
              <a:rPr lang="zh-CN" altLang="en-US" dirty="0"/>
              <a:t>，</a:t>
            </a:r>
            <a:r>
              <a:rPr lang="en-US" altLang="zh-CN" dirty="0"/>
              <a:t>还需要进一步调试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5.xml><?xml version="1.0" encoding="utf-8"?>
<p:tagLst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6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8.xml><?xml version="1.0" encoding="utf-8"?>
<p:tagLst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9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宽屏</PresentationFormat>
  <Paragraphs>2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Arial</vt:lpstr>
      <vt:lpstr>宋体</vt:lpstr>
      <vt:lpstr>Wingdings</vt:lpstr>
      <vt:lpstr>Calibri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两面包夹芝士</dc:creator>
  <cp:lastModifiedBy>iPad</cp:lastModifiedBy>
  <cp:revision>493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2052-11.37.8</vt:lpwstr>
  </property>
  <property fmtid="{D5CDD505-2E9C-101B-9397-08002B2CF9AE}" pid="3" name="ICV">
    <vt:lpwstr>EDA7FA49FEE5AEB94A6194648F0A1C93_31</vt:lpwstr>
  </property>
</Properties>
</file>